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1" r:id="rId8"/>
    <p:sldId id="263" r:id="rId9"/>
    <p:sldId id="274" r:id="rId10"/>
    <p:sldId id="273" r:id="rId11"/>
    <p:sldId id="265" r:id="rId12"/>
    <p:sldId id="267" r:id="rId13"/>
    <p:sldId id="268" r:id="rId14"/>
    <p:sldId id="269" r:id="rId15"/>
    <p:sldId id="270" r:id="rId16"/>
    <p:sldId id="271" r:id="rId17"/>
    <p:sldId id="272" r:id="rId18"/>
    <p:sldId id="275" r:id="rId19"/>
    <p:sldId id="264" r:id="rId20"/>
    <p:sldId id="26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40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E16B9-27B7-4824-81D9-947C3D5F19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F52280-E782-481E-A187-1ECBE141B4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88055D9-C057-4F69-8CFD-20EE5AB871AE}"/>
              </a:ext>
            </a:extLst>
          </p:cNvPr>
          <p:cNvSpPr>
            <a:spLocks noGrp="1"/>
          </p:cNvSpPr>
          <p:nvPr>
            <p:ph type="dt" sz="half" idx="10"/>
          </p:nvPr>
        </p:nvSpPr>
        <p:spPr/>
        <p:txBody>
          <a:bodyPr/>
          <a:lstStyle/>
          <a:p>
            <a:fld id="{0A150305-2A0B-480D-9766-D7E52EBF2C01}" type="datetimeFigureOut">
              <a:rPr lang="en-US" smtClean="0"/>
              <a:t>6/4/2019</a:t>
            </a:fld>
            <a:endParaRPr lang="en-US"/>
          </a:p>
        </p:txBody>
      </p:sp>
      <p:sp>
        <p:nvSpPr>
          <p:cNvPr id="5" name="Footer Placeholder 4">
            <a:extLst>
              <a:ext uri="{FF2B5EF4-FFF2-40B4-BE49-F238E27FC236}">
                <a16:creationId xmlns:a16="http://schemas.microsoft.com/office/drawing/2014/main" id="{3D039A91-4913-4789-B191-E5E6CE96B7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DB984F-FBD4-4D31-B41E-204DEC7BF45D}"/>
              </a:ext>
            </a:extLst>
          </p:cNvPr>
          <p:cNvSpPr>
            <a:spLocks noGrp="1"/>
          </p:cNvSpPr>
          <p:nvPr>
            <p:ph type="sldNum" sz="quarter" idx="12"/>
          </p:nvPr>
        </p:nvSpPr>
        <p:spPr/>
        <p:txBody>
          <a:bodyPr/>
          <a:lstStyle/>
          <a:p>
            <a:fld id="{EE87DE15-0BBB-425C-AABA-6BE8D9C6EB57}" type="slidenum">
              <a:rPr lang="en-US" smtClean="0"/>
              <a:t>‹#›</a:t>
            </a:fld>
            <a:endParaRPr lang="en-US"/>
          </a:p>
        </p:txBody>
      </p:sp>
    </p:spTree>
    <p:extLst>
      <p:ext uri="{BB962C8B-B14F-4D97-AF65-F5344CB8AC3E}">
        <p14:creationId xmlns:p14="http://schemas.microsoft.com/office/powerpoint/2010/main" val="961971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727B3-A096-41D1-8183-83FC8B817BE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212D0F-D5E1-4988-95E8-DB50167EB70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8DD707-59EE-4A4A-A878-094018D8C82D}"/>
              </a:ext>
            </a:extLst>
          </p:cNvPr>
          <p:cNvSpPr>
            <a:spLocks noGrp="1"/>
          </p:cNvSpPr>
          <p:nvPr>
            <p:ph type="dt" sz="half" idx="10"/>
          </p:nvPr>
        </p:nvSpPr>
        <p:spPr/>
        <p:txBody>
          <a:bodyPr/>
          <a:lstStyle/>
          <a:p>
            <a:fld id="{0A150305-2A0B-480D-9766-D7E52EBF2C01}" type="datetimeFigureOut">
              <a:rPr lang="en-US" smtClean="0"/>
              <a:t>6/4/2019</a:t>
            </a:fld>
            <a:endParaRPr lang="en-US"/>
          </a:p>
        </p:txBody>
      </p:sp>
      <p:sp>
        <p:nvSpPr>
          <p:cNvPr id="5" name="Footer Placeholder 4">
            <a:extLst>
              <a:ext uri="{FF2B5EF4-FFF2-40B4-BE49-F238E27FC236}">
                <a16:creationId xmlns:a16="http://schemas.microsoft.com/office/drawing/2014/main" id="{47E71699-23CE-4A2F-8C78-E57ED22BCA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001E69-4E16-47C7-9908-310E8C21B0FE}"/>
              </a:ext>
            </a:extLst>
          </p:cNvPr>
          <p:cNvSpPr>
            <a:spLocks noGrp="1"/>
          </p:cNvSpPr>
          <p:nvPr>
            <p:ph type="sldNum" sz="quarter" idx="12"/>
          </p:nvPr>
        </p:nvSpPr>
        <p:spPr/>
        <p:txBody>
          <a:bodyPr/>
          <a:lstStyle/>
          <a:p>
            <a:fld id="{EE87DE15-0BBB-425C-AABA-6BE8D9C6EB57}" type="slidenum">
              <a:rPr lang="en-US" smtClean="0"/>
              <a:t>‹#›</a:t>
            </a:fld>
            <a:endParaRPr lang="en-US"/>
          </a:p>
        </p:txBody>
      </p:sp>
    </p:spTree>
    <p:extLst>
      <p:ext uri="{BB962C8B-B14F-4D97-AF65-F5344CB8AC3E}">
        <p14:creationId xmlns:p14="http://schemas.microsoft.com/office/powerpoint/2010/main" val="21258285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AC79E37-8F58-45AB-A749-6457567913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8F16287-BDF9-4790-BAA2-3265A9BF98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BE06BE-4A2C-4181-950B-3EFCF99EA119}"/>
              </a:ext>
            </a:extLst>
          </p:cNvPr>
          <p:cNvSpPr>
            <a:spLocks noGrp="1"/>
          </p:cNvSpPr>
          <p:nvPr>
            <p:ph type="dt" sz="half" idx="10"/>
          </p:nvPr>
        </p:nvSpPr>
        <p:spPr/>
        <p:txBody>
          <a:bodyPr/>
          <a:lstStyle/>
          <a:p>
            <a:fld id="{0A150305-2A0B-480D-9766-D7E52EBF2C01}" type="datetimeFigureOut">
              <a:rPr lang="en-US" smtClean="0"/>
              <a:t>6/4/2019</a:t>
            </a:fld>
            <a:endParaRPr lang="en-US"/>
          </a:p>
        </p:txBody>
      </p:sp>
      <p:sp>
        <p:nvSpPr>
          <p:cNvPr id="5" name="Footer Placeholder 4">
            <a:extLst>
              <a:ext uri="{FF2B5EF4-FFF2-40B4-BE49-F238E27FC236}">
                <a16:creationId xmlns:a16="http://schemas.microsoft.com/office/drawing/2014/main" id="{D1F1133C-67D4-41E9-BDB0-1450955541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905BFA-963F-4BD9-AA2F-8C6462867276}"/>
              </a:ext>
            </a:extLst>
          </p:cNvPr>
          <p:cNvSpPr>
            <a:spLocks noGrp="1"/>
          </p:cNvSpPr>
          <p:nvPr>
            <p:ph type="sldNum" sz="quarter" idx="12"/>
          </p:nvPr>
        </p:nvSpPr>
        <p:spPr/>
        <p:txBody>
          <a:bodyPr/>
          <a:lstStyle/>
          <a:p>
            <a:fld id="{EE87DE15-0BBB-425C-AABA-6BE8D9C6EB57}" type="slidenum">
              <a:rPr lang="en-US" smtClean="0"/>
              <a:t>‹#›</a:t>
            </a:fld>
            <a:endParaRPr lang="en-US"/>
          </a:p>
        </p:txBody>
      </p:sp>
    </p:spTree>
    <p:extLst>
      <p:ext uri="{BB962C8B-B14F-4D97-AF65-F5344CB8AC3E}">
        <p14:creationId xmlns:p14="http://schemas.microsoft.com/office/powerpoint/2010/main" val="977944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CDD8D-24AC-4854-BD83-9AA806B479E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179647-3A05-4FB4-A45D-72F487E79FF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8F5ABA-0E91-4366-B70C-26610E8D7797}"/>
              </a:ext>
            </a:extLst>
          </p:cNvPr>
          <p:cNvSpPr>
            <a:spLocks noGrp="1"/>
          </p:cNvSpPr>
          <p:nvPr>
            <p:ph type="dt" sz="half" idx="10"/>
          </p:nvPr>
        </p:nvSpPr>
        <p:spPr/>
        <p:txBody>
          <a:bodyPr/>
          <a:lstStyle/>
          <a:p>
            <a:fld id="{0A150305-2A0B-480D-9766-D7E52EBF2C01}" type="datetimeFigureOut">
              <a:rPr lang="en-US" smtClean="0"/>
              <a:t>6/4/2019</a:t>
            </a:fld>
            <a:endParaRPr lang="en-US"/>
          </a:p>
        </p:txBody>
      </p:sp>
      <p:sp>
        <p:nvSpPr>
          <p:cNvPr id="5" name="Footer Placeholder 4">
            <a:extLst>
              <a:ext uri="{FF2B5EF4-FFF2-40B4-BE49-F238E27FC236}">
                <a16:creationId xmlns:a16="http://schemas.microsoft.com/office/drawing/2014/main" id="{7896F2E3-160A-44AC-A3E7-7BBFE9DB34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B37329-332F-4266-87A7-29302ABA41C3}"/>
              </a:ext>
            </a:extLst>
          </p:cNvPr>
          <p:cNvSpPr>
            <a:spLocks noGrp="1"/>
          </p:cNvSpPr>
          <p:nvPr>
            <p:ph type="sldNum" sz="quarter" idx="12"/>
          </p:nvPr>
        </p:nvSpPr>
        <p:spPr/>
        <p:txBody>
          <a:bodyPr/>
          <a:lstStyle/>
          <a:p>
            <a:fld id="{EE87DE15-0BBB-425C-AABA-6BE8D9C6EB57}" type="slidenum">
              <a:rPr lang="en-US" smtClean="0"/>
              <a:t>‹#›</a:t>
            </a:fld>
            <a:endParaRPr lang="en-US"/>
          </a:p>
        </p:txBody>
      </p:sp>
    </p:spTree>
    <p:extLst>
      <p:ext uri="{BB962C8B-B14F-4D97-AF65-F5344CB8AC3E}">
        <p14:creationId xmlns:p14="http://schemas.microsoft.com/office/powerpoint/2010/main" val="618333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5D175-341C-460D-8B8D-83BF0F35C5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25A41B2-82B4-4B60-A4D5-3CB48FE3CE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628D02-6FB7-4665-A6E6-D3CCF211ECE7}"/>
              </a:ext>
            </a:extLst>
          </p:cNvPr>
          <p:cNvSpPr>
            <a:spLocks noGrp="1"/>
          </p:cNvSpPr>
          <p:nvPr>
            <p:ph type="dt" sz="half" idx="10"/>
          </p:nvPr>
        </p:nvSpPr>
        <p:spPr/>
        <p:txBody>
          <a:bodyPr/>
          <a:lstStyle/>
          <a:p>
            <a:fld id="{0A150305-2A0B-480D-9766-D7E52EBF2C01}" type="datetimeFigureOut">
              <a:rPr lang="en-US" smtClean="0"/>
              <a:t>6/4/2019</a:t>
            </a:fld>
            <a:endParaRPr lang="en-US"/>
          </a:p>
        </p:txBody>
      </p:sp>
      <p:sp>
        <p:nvSpPr>
          <p:cNvPr id="5" name="Footer Placeholder 4">
            <a:extLst>
              <a:ext uri="{FF2B5EF4-FFF2-40B4-BE49-F238E27FC236}">
                <a16:creationId xmlns:a16="http://schemas.microsoft.com/office/drawing/2014/main" id="{869718BB-1E97-4612-A942-0A67240A7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08A819-85AD-4D94-8222-5A1EC1CF33E6}"/>
              </a:ext>
            </a:extLst>
          </p:cNvPr>
          <p:cNvSpPr>
            <a:spLocks noGrp="1"/>
          </p:cNvSpPr>
          <p:nvPr>
            <p:ph type="sldNum" sz="quarter" idx="12"/>
          </p:nvPr>
        </p:nvSpPr>
        <p:spPr/>
        <p:txBody>
          <a:bodyPr/>
          <a:lstStyle/>
          <a:p>
            <a:fld id="{EE87DE15-0BBB-425C-AABA-6BE8D9C6EB57}" type="slidenum">
              <a:rPr lang="en-US" smtClean="0"/>
              <a:t>‹#›</a:t>
            </a:fld>
            <a:endParaRPr lang="en-US"/>
          </a:p>
        </p:txBody>
      </p:sp>
    </p:spTree>
    <p:extLst>
      <p:ext uri="{BB962C8B-B14F-4D97-AF65-F5344CB8AC3E}">
        <p14:creationId xmlns:p14="http://schemas.microsoft.com/office/powerpoint/2010/main" val="1354559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69457-5DA5-4C81-893D-0C5A261735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D0CA6C-4BFD-478E-A2BD-DFE906FD0C4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C8B78AA-8D3B-41B7-976E-FBA42FD5DD5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E2CB7F-8E34-4D33-B289-60F61A7A0373}"/>
              </a:ext>
            </a:extLst>
          </p:cNvPr>
          <p:cNvSpPr>
            <a:spLocks noGrp="1"/>
          </p:cNvSpPr>
          <p:nvPr>
            <p:ph type="dt" sz="half" idx="10"/>
          </p:nvPr>
        </p:nvSpPr>
        <p:spPr/>
        <p:txBody>
          <a:bodyPr/>
          <a:lstStyle/>
          <a:p>
            <a:fld id="{0A150305-2A0B-480D-9766-D7E52EBF2C01}" type="datetimeFigureOut">
              <a:rPr lang="en-US" smtClean="0"/>
              <a:t>6/4/2019</a:t>
            </a:fld>
            <a:endParaRPr lang="en-US"/>
          </a:p>
        </p:txBody>
      </p:sp>
      <p:sp>
        <p:nvSpPr>
          <p:cNvPr id="6" name="Footer Placeholder 5">
            <a:extLst>
              <a:ext uri="{FF2B5EF4-FFF2-40B4-BE49-F238E27FC236}">
                <a16:creationId xmlns:a16="http://schemas.microsoft.com/office/drawing/2014/main" id="{B3288209-3DF8-44B1-9C5B-EFB6C4AAE7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932D80-BA20-491B-A2E9-EAA2C0915EAD}"/>
              </a:ext>
            </a:extLst>
          </p:cNvPr>
          <p:cNvSpPr>
            <a:spLocks noGrp="1"/>
          </p:cNvSpPr>
          <p:nvPr>
            <p:ph type="sldNum" sz="quarter" idx="12"/>
          </p:nvPr>
        </p:nvSpPr>
        <p:spPr/>
        <p:txBody>
          <a:bodyPr/>
          <a:lstStyle/>
          <a:p>
            <a:fld id="{EE87DE15-0BBB-425C-AABA-6BE8D9C6EB57}" type="slidenum">
              <a:rPr lang="en-US" smtClean="0"/>
              <a:t>‹#›</a:t>
            </a:fld>
            <a:endParaRPr lang="en-US"/>
          </a:p>
        </p:txBody>
      </p:sp>
    </p:spTree>
    <p:extLst>
      <p:ext uri="{BB962C8B-B14F-4D97-AF65-F5344CB8AC3E}">
        <p14:creationId xmlns:p14="http://schemas.microsoft.com/office/powerpoint/2010/main" val="889446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542BB-2070-4434-B5B5-1EAD5170C90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3D87078-A73D-4F87-976D-DF5F04E3CA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41DD20-8767-4328-B5CB-247BB4D5629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1DF281C-2030-4ADB-844D-8E8BB891D9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5B0B8CF-9A05-4277-BA1A-D856658CF3B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85A98E4-5B67-41D7-9B07-EC3812EA36B8}"/>
              </a:ext>
            </a:extLst>
          </p:cNvPr>
          <p:cNvSpPr>
            <a:spLocks noGrp="1"/>
          </p:cNvSpPr>
          <p:nvPr>
            <p:ph type="dt" sz="half" idx="10"/>
          </p:nvPr>
        </p:nvSpPr>
        <p:spPr/>
        <p:txBody>
          <a:bodyPr/>
          <a:lstStyle/>
          <a:p>
            <a:fld id="{0A150305-2A0B-480D-9766-D7E52EBF2C01}" type="datetimeFigureOut">
              <a:rPr lang="en-US" smtClean="0"/>
              <a:t>6/4/2019</a:t>
            </a:fld>
            <a:endParaRPr lang="en-US"/>
          </a:p>
        </p:txBody>
      </p:sp>
      <p:sp>
        <p:nvSpPr>
          <p:cNvPr id="8" name="Footer Placeholder 7">
            <a:extLst>
              <a:ext uri="{FF2B5EF4-FFF2-40B4-BE49-F238E27FC236}">
                <a16:creationId xmlns:a16="http://schemas.microsoft.com/office/drawing/2014/main" id="{AA207643-A83D-4BDC-ACD3-FBAAE24A3D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6A1-3187-4A0F-86F5-9BEA03E3DA68}"/>
              </a:ext>
            </a:extLst>
          </p:cNvPr>
          <p:cNvSpPr>
            <a:spLocks noGrp="1"/>
          </p:cNvSpPr>
          <p:nvPr>
            <p:ph type="sldNum" sz="quarter" idx="12"/>
          </p:nvPr>
        </p:nvSpPr>
        <p:spPr/>
        <p:txBody>
          <a:bodyPr/>
          <a:lstStyle/>
          <a:p>
            <a:fld id="{EE87DE15-0BBB-425C-AABA-6BE8D9C6EB57}" type="slidenum">
              <a:rPr lang="en-US" smtClean="0"/>
              <a:t>‹#›</a:t>
            </a:fld>
            <a:endParaRPr lang="en-US"/>
          </a:p>
        </p:txBody>
      </p:sp>
    </p:spTree>
    <p:extLst>
      <p:ext uri="{BB962C8B-B14F-4D97-AF65-F5344CB8AC3E}">
        <p14:creationId xmlns:p14="http://schemas.microsoft.com/office/powerpoint/2010/main" val="15239302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3FB73-BBF8-4F9B-A7CE-5EA0BE50D4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637CF5-8A32-42A3-991C-960BD9561108}"/>
              </a:ext>
            </a:extLst>
          </p:cNvPr>
          <p:cNvSpPr>
            <a:spLocks noGrp="1"/>
          </p:cNvSpPr>
          <p:nvPr>
            <p:ph type="dt" sz="half" idx="10"/>
          </p:nvPr>
        </p:nvSpPr>
        <p:spPr/>
        <p:txBody>
          <a:bodyPr/>
          <a:lstStyle/>
          <a:p>
            <a:fld id="{0A150305-2A0B-480D-9766-D7E52EBF2C01}" type="datetimeFigureOut">
              <a:rPr lang="en-US" smtClean="0"/>
              <a:t>6/4/2019</a:t>
            </a:fld>
            <a:endParaRPr lang="en-US"/>
          </a:p>
        </p:txBody>
      </p:sp>
      <p:sp>
        <p:nvSpPr>
          <p:cNvPr id="4" name="Footer Placeholder 3">
            <a:extLst>
              <a:ext uri="{FF2B5EF4-FFF2-40B4-BE49-F238E27FC236}">
                <a16:creationId xmlns:a16="http://schemas.microsoft.com/office/drawing/2014/main" id="{5121903B-86CC-4885-AE9F-17BC5ADF6A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F4296-3433-4B34-B60B-E88D0EBBA542}"/>
              </a:ext>
            </a:extLst>
          </p:cNvPr>
          <p:cNvSpPr>
            <a:spLocks noGrp="1"/>
          </p:cNvSpPr>
          <p:nvPr>
            <p:ph type="sldNum" sz="quarter" idx="12"/>
          </p:nvPr>
        </p:nvSpPr>
        <p:spPr/>
        <p:txBody>
          <a:bodyPr/>
          <a:lstStyle/>
          <a:p>
            <a:fld id="{EE87DE15-0BBB-425C-AABA-6BE8D9C6EB57}" type="slidenum">
              <a:rPr lang="en-US" smtClean="0"/>
              <a:t>‹#›</a:t>
            </a:fld>
            <a:endParaRPr lang="en-US"/>
          </a:p>
        </p:txBody>
      </p:sp>
    </p:spTree>
    <p:extLst>
      <p:ext uri="{BB962C8B-B14F-4D97-AF65-F5344CB8AC3E}">
        <p14:creationId xmlns:p14="http://schemas.microsoft.com/office/powerpoint/2010/main" val="28515274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867B8F-3223-41BA-B7B2-827306CB4602}"/>
              </a:ext>
            </a:extLst>
          </p:cNvPr>
          <p:cNvSpPr>
            <a:spLocks noGrp="1"/>
          </p:cNvSpPr>
          <p:nvPr>
            <p:ph type="dt" sz="half" idx="10"/>
          </p:nvPr>
        </p:nvSpPr>
        <p:spPr/>
        <p:txBody>
          <a:bodyPr/>
          <a:lstStyle/>
          <a:p>
            <a:fld id="{0A150305-2A0B-480D-9766-D7E52EBF2C01}" type="datetimeFigureOut">
              <a:rPr lang="en-US" smtClean="0"/>
              <a:t>6/4/2019</a:t>
            </a:fld>
            <a:endParaRPr lang="en-US"/>
          </a:p>
        </p:txBody>
      </p:sp>
      <p:sp>
        <p:nvSpPr>
          <p:cNvPr id="3" name="Footer Placeholder 2">
            <a:extLst>
              <a:ext uri="{FF2B5EF4-FFF2-40B4-BE49-F238E27FC236}">
                <a16:creationId xmlns:a16="http://schemas.microsoft.com/office/drawing/2014/main" id="{175DBF7E-B570-467F-B763-3D38395723F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BF9B1FF-08EA-491D-A630-EC71792C7930}"/>
              </a:ext>
            </a:extLst>
          </p:cNvPr>
          <p:cNvSpPr>
            <a:spLocks noGrp="1"/>
          </p:cNvSpPr>
          <p:nvPr>
            <p:ph type="sldNum" sz="quarter" idx="12"/>
          </p:nvPr>
        </p:nvSpPr>
        <p:spPr/>
        <p:txBody>
          <a:bodyPr/>
          <a:lstStyle/>
          <a:p>
            <a:fld id="{EE87DE15-0BBB-425C-AABA-6BE8D9C6EB57}" type="slidenum">
              <a:rPr lang="en-US" smtClean="0"/>
              <a:t>‹#›</a:t>
            </a:fld>
            <a:endParaRPr lang="en-US"/>
          </a:p>
        </p:txBody>
      </p:sp>
    </p:spTree>
    <p:extLst>
      <p:ext uri="{BB962C8B-B14F-4D97-AF65-F5344CB8AC3E}">
        <p14:creationId xmlns:p14="http://schemas.microsoft.com/office/powerpoint/2010/main" val="1779202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AA8E4-CCF9-4A72-BDA0-40D22A8524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DBDBEB8-0025-450A-8DC8-768BC5FFE3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8D742F-D511-439D-8EB0-9383961499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4AC36C-D3D8-4F29-B373-6B490D190C53}"/>
              </a:ext>
            </a:extLst>
          </p:cNvPr>
          <p:cNvSpPr>
            <a:spLocks noGrp="1"/>
          </p:cNvSpPr>
          <p:nvPr>
            <p:ph type="dt" sz="half" idx="10"/>
          </p:nvPr>
        </p:nvSpPr>
        <p:spPr/>
        <p:txBody>
          <a:bodyPr/>
          <a:lstStyle/>
          <a:p>
            <a:fld id="{0A150305-2A0B-480D-9766-D7E52EBF2C01}" type="datetimeFigureOut">
              <a:rPr lang="en-US" smtClean="0"/>
              <a:t>6/4/2019</a:t>
            </a:fld>
            <a:endParaRPr lang="en-US"/>
          </a:p>
        </p:txBody>
      </p:sp>
      <p:sp>
        <p:nvSpPr>
          <p:cNvPr id="6" name="Footer Placeholder 5">
            <a:extLst>
              <a:ext uri="{FF2B5EF4-FFF2-40B4-BE49-F238E27FC236}">
                <a16:creationId xmlns:a16="http://schemas.microsoft.com/office/drawing/2014/main" id="{408DA2B5-1F92-4434-967C-6108BA1D68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8CD2FC-9D43-4C42-809C-8E2BDEC09118}"/>
              </a:ext>
            </a:extLst>
          </p:cNvPr>
          <p:cNvSpPr>
            <a:spLocks noGrp="1"/>
          </p:cNvSpPr>
          <p:nvPr>
            <p:ph type="sldNum" sz="quarter" idx="12"/>
          </p:nvPr>
        </p:nvSpPr>
        <p:spPr/>
        <p:txBody>
          <a:bodyPr/>
          <a:lstStyle/>
          <a:p>
            <a:fld id="{EE87DE15-0BBB-425C-AABA-6BE8D9C6EB57}" type="slidenum">
              <a:rPr lang="en-US" smtClean="0"/>
              <a:t>‹#›</a:t>
            </a:fld>
            <a:endParaRPr lang="en-US"/>
          </a:p>
        </p:txBody>
      </p:sp>
    </p:spTree>
    <p:extLst>
      <p:ext uri="{BB962C8B-B14F-4D97-AF65-F5344CB8AC3E}">
        <p14:creationId xmlns:p14="http://schemas.microsoft.com/office/powerpoint/2010/main" val="1304053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64EDD-5698-4EAA-A6D3-314ACBC6A8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61E6328-E163-406B-905C-06ACF1482D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BC4EBE-4467-44A1-93F5-A148848C4F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F5EE25-D806-43F7-9EBF-EDCE1B7B459B}"/>
              </a:ext>
            </a:extLst>
          </p:cNvPr>
          <p:cNvSpPr>
            <a:spLocks noGrp="1"/>
          </p:cNvSpPr>
          <p:nvPr>
            <p:ph type="dt" sz="half" idx="10"/>
          </p:nvPr>
        </p:nvSpPr>
        <p:spPr/>
        <p:txBody>
          <a:bodyPr/>
          <a:lstStyle/>
          <a:p>
            <a:fld id="{0A150305-2A0B-480D-9766-D7E52EBF2C01}" type="datetimeFigureOut">
              <a:rPr lang="en-US" smtClean="0"/>
              <a:t>6/4/2019</a:t>
            </a:fld>
            <a:endParaRPr lang="en-US"/>
          </a:p>
        </p:txBody>
      </p:sp>
      <p:sp>
        <p:nvSpPr>
          <p:cNvPr id="6" name="Footer Placeholder 5">
            <a:extLst>
              <a:ext uri="{FF2B5EF4-FFF2-40B4-BE49-F238E27FC236}">
                <a16:creationId xmlns:a16="http://schemas.microsoft.com/office/drawing/2014/main" id="{29ADCCB6-83BD-4672-B816-3CFBD789DF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271B77-ACA3-4646-9774-D5703699EB34}"/>
              </a:ext>
            </a:extLst>
          </p:cNvPr>
          <p:cNvSpPr>
            <a:spLocks noGrp="1"/>
          </p:cNvSpPr>
          <p:nvPr>
            <p:ph type="sldNum" sz="quarter" idx="12"/>
          </p:nvPr>
        </p:nvSpPr>
        <p:spPr/>
        <p:txBody>
          <a:bodyPr/>
          <a:lstStyle/>
          <a:p>
            <a:fld id="{EE87DE15-0BBB-425C-AABA-6BE8D9C6EB57}" type="slidenum">
              <a:rPr lang="en-US" smtClean="0"/>
              <a:t>‹#›</a:t>
            </a:fld>
            <a:endParaRPr lang="en-US"/>
          </a:p>
        </p:txBody>
      </p:sp>
    </p:spTree>
    <p:extLst>
      <p:ext uri="{BB962C8B-B14F-4D97-AF65-F5344CB8AC3E}">
        <p14:creationId xmlns:p14="http://schemas.microsoft.com/office/powerpoint/2010/main" val="4375130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324EEF-42AB-47C5-BBB7-0196D9DEFB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8C89C6B-40D3-40FC-8BE3-B79FA8D9C8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A6A09F-691B-4232-9960-4556B22FCA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150305-2A0B-480D-9766-D7E52EBF2C01}" type="datetimeFigureOut">
              <a:rPr lang="en-US" smtClean="0"/>
              <a:t>6/4/2019</a:t>
            </a:fld>
            <a:endParaRPr lang="en-US"/>
          </a:p>
        </p:txBody>
      </p:sp>
      <p:sp>
        <p:nvSpPr>
          <p:cNvPr id="5" name="Footer Placeholder 4">
            <a:extLst>
              <a:ext uri="{FF2B5EF4-FFF2-40B4-BE49-F238E27FC236}">
                <a16:creationId xmlns:a16="http://schemas.microsoft.com/office/drawing/2014/main" id="{E21787AC-C3EF-498A-84BF-939078F966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7698C7A-EED4-41C2-87E4-3FB96D9FDD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87DE15-0BBB-425C-AABA-6BE8D9C6EB57}" type="slidenum">
              <a:rPr lang="en-US" smtClean="0"/>
              <a:t>‹#›</a:t>
            </a:fld>
            <a:endParaRPr lang="en-US"/>
          </a:p>
        </p:txBody>
      </p:sp>
    </p:spTree>
    <p:extLst>
      <p:ext uri="{BB962C8B-B14F-4D97-AF65-F5344CB8AC3E}">
        <p14:creationId xmlns:p14="http://schemas.microsoft.com/office/powerpoint/2010/main" val="4927355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60E7B-370F-4655-B14D-245465DC6A05}"/>
              </a:ext>
            </a:extLst>
          </p:cNvPr>
          <p:cNvSpPr>
            <a:spLocks noGrp="1"/>
          </p:cNvSpPr>
          <p:nvPr>
            <p:ph type="ctrTitle"/>
          </p:nvPr>
        </p:nvSpPr>
        <p:spPr>
          <a:xfrm>
            <a:off x="516835" y="516835"/>
            <a:ext cx="11277600" cy="2252870"/>
          </a:xfrm>
        </p:spPr>
        <p:txBody>
          <a:bodyPr>
            <a:noAutofit/>
          </a:bodyPr>
          <a:lstStyle/>
          <a:p>
            <a:r>
              <a:rPr lang="en-US" sz="4000" b="1" dirty="0"/>
              <a:t>Project Presentation on</a:t>
            </a:r>
            <a:br>
              <a:rPr lang="en-US" sz="4000" b="1" dirty="0"/>
            </a:br>
            <a:r>
              <a:rPr lang="en-US" sz="4000" b="1" dirty="0">
                <a:solidFill>
                  <a:schemeClr val="accent5"/>
                </a:solidFill>
              </a:rPr>
              <a:t>AutoQuest</a:t>
            </a:r>
            <a:br>
              <a:rPr lang="en-US" sz="4000" b="1" dirty="0"/>
            </a:br>
            <a:r>
              <a:rPr lang="en-US" sz="3600" b="1" dirty="0"/>
              <a:t>(An Intelligent Automatic Question Paper Generator System)</a:t>
            </a:r>
          </a:p>
        </p:txBody>
      </p:sp>
      <p:sp>
        <p:nvSpPr>
          <p:cNvPr id="3" name="Subtitle 2">
            <a:extLst>
              <a:ext uri="{FF2B5EF4-FFF2-40B4-BE49-F238E27FC236}">
                <a16:creationId xmlns:a16="http://schemas.microsoft.com/office/drawing/2014/main" id="{74C75BF7-2138-47C0-B6ED-C5594C007E39}"/>
              </a:ext>
            </a:extLst>
          </p:cNvPr>
          <p:cNvSpPr>
            <a:spLocks noGrp="1"/>
          </p:cNvSpPr>
          <p:nvPr>
            <p:ph type="subTitle" idx="1"/>
          </p:nvPr>
        </p:nvSpPr>
        <p:spPr>
          <a:xfrm>
            <a:off x="424070" y="3988904"/>
            <a:ext cx="11370365" cy="2160104"/>
          </a:xfrm>
        </p:spPr>
        <p:txBody>
          <a:bodyPr>
            <a:normAutofit/>
          </a:bodyPr>
          <a:lstStyle/>
          <a:p>
            <a:pPr algn="l"/>
            <a:r>
              <a:rPr lang="en-US" dirty="0"/>
              <a:t>By:</a:t>
            </a:r>
          </a:p>
          <a:p>
            <a:pPr algn="l"/>
            <a:r>
              <a:rPr lang="en-US" dirty="0"/>
              <a:t>Gaurav Keswani (1501010062)				             Guided by:</a:t>
            </a:r>
          </a:p>
          <a:p>
            <a:pPr algn="l"/>
            <a:r>
              <a:rPr lang="en-US" dirty="0"/>
              <a:t>Prateek Kushwaha (1501010097)				             Mr. Sanjay Pandey</a:t>
            </a:r>
          </a:p>
          <a:p>
            <a:pPr algn="l"/>
            <a:r>
              <a:rPr lang="en-US" dirty="0"/>
              <a:t>Amir Ahsan (1501010019)					             Mr. Abhishek </a:t>
            </a:r>
            <a:r>
              <a:rPr lang="en-US" dirty="0" err="1"/>
              <a:t>Kesarwani</a:t>
            </a:r>
            <a:endParaRPr lang="en-US" dirty="0"/>
          </a:p>
          <a:p>
            <a:endParaRPr lang="en-US" dirty="0"/>
          </a:p>
        </p:txBody>
      </p:sp>
    </p:spTree>
    <p:extLst>
      <p:ext uri="{BB962C8B-B14F-4D97-AF65-F5344CB8AC3E}">
        <p14:creationId xmlns:p14="http://schemas.microsoft.com/office/powerpoint/2010/main" val="2438328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259FCBA3-F8B5-442B-BA82-C42B106FB662}"/>
              </a:ext>
            </a:extLst>
          </p:cNvPr>
          <p:cNvSpPr/>
          <p:nvPr/>
        </p:nvSpPr>
        <p:spPr>
          <a:xfrm>
            <a:off x="5012633" y="180307"/>
            <a:ext cx="1258955" cy="33130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Start</a:t>
            </a:r>
          </a:p>
        </p:txBody>
      </p:sp>
      <p:sp>
        <p:nvSpPr>
          <p:cNvPr id="6" name="Rectangle 5">
            <a:extLst>
              <a:ext uri="{FF2B5EF4-FFF2-40B4-BE49-F238E27FC236}">
                <a16:creationId xmlns:a16="http://schemas.microsoft.com/office/drawing/2014/main" id="{EA3E1B8E-4FA4-4B9E-9DAD-B7FCD9F97269}"/>
              </a:ext>
            </a:extLst>
          </p:cNvPr>
          <p:cNvSpPr/>
          <p:nvPr/>
        </p:nvSpPr>
        <p:spPr>
          <a:xfrm>
            <a:off x="4502425" y="827035"/>
            <a:ext cx="2279373" cy="3313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Create Question Bank</a:t>
            </a:r>
          </a:p>
        </p:txBody>
      </p:sp>
      <p:sp>
        <p:nvSpPr>
          <p:cNvPr id="7" name="Rectangle 6">
            <a:extLst>
              <a:ext uri="{FF2B5EF4-FFF2-40B4-BE49-F238E27FC236}">
                <a16:creationId xmlns:a16="http://schemas.microsoft.com/office/drawing/2014/main" id="{8900D49D-BFC7-41E3-A727-98DD1A869B07}"/>
              </a:ext>
            </a:extLst>
          </p:cNvPr>
          <p:cNvSpPr/>
          <p:nvPr/>
        </p:nvSpPr>
        <p:spPr>
          <a:xfrm>
            <a:off x="3793434" y="1444300"/>
            <a:ext cx="3697356" cy="3313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Create list easy[], medium[], hard[] </a:t>
            </a:r>
          </a:p>
        </p:txBody>
      </p:sp>
      <p:sp>
        <p:nvSpPr>
          <p:cNvPr id="8" name="Rectangle 7">
            <a:extLst>
              <a:ext uri="{FF2B5EF4-FFF2-40B4-BE49-F238E27FC236}">
                <a16:creationId xmlns:a16="http://schemas.microsoft.com/office/drawing/2014/main" id="{FE5B8ACD-5000-4285-AC90-23CA028C6B37}"/>
              </a:ext>
            </a:extLst>
          </p:cNvPr>
          <p:cNvSpPr/>
          <p:nvPr/>
        </p:nvSpPr>
        <p:spPr>
          <a:xfrm>
            <a:off x="819976" y="2785063"/>
            <a:ext cx="2822713" cy="4041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For each value of easy[] in i:</a:t>
            </a:r>
          </a:p>
        </p:txBody>
      </p:sp>
      <p:sp>
        <p:nvSpPr>
          <p:cNvPr id="9" name="Rectangle 8">
            <a:extLst>
              <a:ext uri="{FF2B5EF4-FFF2-40B4-BE49-F238E27FC236}">
                <a16:creationId xmlns:a16="http://schemas.microsoft.com/office/drawing/2014/main" id="{8A61244D-D8A6-4A86-BA81-90B3D27832F1}"/>
              </a:ext>
            </a:extLst>
          </p:cNvPr>
          <p:cNvSpPr/>
          <p:nvPr/>
        </p:nvSpPr>
        <p:spPr>
          <a:xfrm>
            <a:off x="4422913" y="2064254"/>
            <a:ext cx="2438399" cy="3313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Randomize an integer n</a:t>
            </a:r>
          </a:p>
        </p:txBody>
      </p:sp>
      <p:sp>
        <p:nvSpPr>
          <p:cNvPr id="10" name="Flowchart: Decision 9">
            <a:extLst>
              <a:ext uri="{FF2B5EF4-FFF2-40B4-BE49-F238E27FC236}">
                <a16:creationId xmlns:a16="http://schemas.microsoft.com/office/drawing/2014/main" id="{28ADD13E-E8F8-4CD2-9DF9-E2D1B1D893B6}"/>
              </a:ext>
            </a:extLst>
          </p:cNvPr>
          <p:cNvSpPr/>
          <p:nvPr/>
        </p:nvSpPr>
        <p:spPr>
          <a:xfrm>
            <a:off x="987283" y="3577481"/>
            <a:ext cx="2488097" cy="960787"/>
          </a:xfrm>
          <a:prstGeom prst="flowChartDecis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If n=easy[</a:t>
            </a:r>
            <a:r>
              <a:rPr lang="en-US" dirty="0" err="1">
                <a:solidFill>
                  <a:schemeClr val="tx1"/>
                </a:solidFill>
              </a:rPr>
              <a:t>i</a:t>
            </a:r>
            <a:r>
              <a:rPr lang="en-US" dirty="0">
                <a:solidFill>
                  <a:schemeClr val="tx1"/>
                </a:solidFill>
              </a:rPr>
              <a:t>]</a:t>
            </a:r>
          </a:p>
        </p:txBody>
      </p:sp>
      <p:sp>
        <p:nvSpPr>
          <p:cNvPr id="11" name="Rectangle 10">
            <a:extLst>
              <a:ext uri="{FF2B5EF4-FFF2-40B4-BE49-F238E27FC236}">
                <a16:creationId xmlns:a16="http://schemas.microsoft.com/office/drawing/2014/main" id="{DF7CA010-6AFA-4559-9A22-DB13B4BE207D}"/>
              </a:ext>
            </a:extLst>
          </p:cNvPr>
          <p:cNvSpPr/>
          <p:nvPr/>
        </p:nvSpPr>
        <p:spPr>
          <a:xfrm>
            <a:off x="4061791" y="2766409"/>
            <a:ext cx="3160643" cy="3884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For each value of medium[] in j:</a:t>
            </a:r>
          </a:p>
        </p:txBody>
      </p:sp>
      <p:sp>
        <p:nvSpPr>
          <p:cNvPr id="12" name="Rectangle 11">
            <a:extLst>
              <a:ext uri="{FF2B5EF4-FFF2-40B4-BE49-F238E27FC236}">
                <a16:creationId xmlns:a16="http://schemas.microsoft.com/office/drawing/2014/main" id="{2F3E718B-DB2A-43C5-B7EF-FA7AEDE280B8}"/>
              </a:ext>
            </a:extLst>
          </p:cNvPr>
          <p:cNvSpPr/>
          <p:nvPr/>
        </p:nvSpPr>
        <p:spPr>
          <a:xfrm>
            <a:off x="4982816" y="6476998"/>
            <a:ext cx="1802295" cy="3313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Generate Paper</a:t>
            </a:r>
          </a:p>
        </p:txBody>
      </p:sp>
      <p:sp>
        <p:nvSpPr>
          <p:cNvPr id="13" name="Rectangle 12">
            <a:extLst>
              <a:ext uri="{FF2B5EF4-FFF2-40B4-BE49-F238E27FC236}">
                <a16:creationId xmlns:a16="http://schemas.microsoft.com/office/drawing/2014/main" id="{6F207B47-2155-4D32-BEFC-CB7137AD5C18}"/>
              </a:ext>
            </a:extLst>
          </p:cNvPr>
          <p:cNvSpPr/>
          <p:nvPr/>
        </p:nvSpPr>
        <p:spPr>
          <a:xfrm>
            <a:off x="7742582" y="2728476"/>
            <a:ext cx="2988365" cy="38762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For each value of hard[] in k:</a:t>
            </a:r>
          </a:p>
        </p:txBody>
      </p:sp>
      <p:sp>
        <p:nvSpPr>
          <p:cNvPr id="14" name="Flowchart: Decision 13">
            <a:extLst>
              <a:ext uri="{FF2B5EF4-FFF2-40B4-BE49-F238E27FC236}">
                <a16:creationId xmlns:a16="http://schemas.microsoft.com/office/drawing/2014/main" id="{F6711D82-18C6-4B8C-8F11-EAFEAEF3E91C}"/>
              </a:ext>
            </a:extLst>
          </p:cNvPr>
          <p:cNvSpPr/>
          <p:nvPr/>
        </p:nvSpPr>
        <p:spPr>
          <a:xfrm>
            <a:off x="4061791" y="3622800"/>
            <a:ext cx="3160643" cy="960787"/>
          </a:xfrm>
          <a:prstGeom prst="flowChartDecis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If n=medium[j]</a:t>
            </a:r>
          </a:p>
        </p:txBody>
      </p:sp>
      <p:sp>
        <p:nvSpPr>
          <p:cNvPr id="15" name="Flowchart: Decision 14">
            <a:extLst>
              <a:ext uri="{FF2B5EF4-FFF2-40B4-BE49-F238E27FC236}">
                <a16:creationId xmlns:a16="http://schemas.microsoft.com/office/drawing/2014/main" id="{5B2AEEC5-1E44-430A-A39E-D217D88EB76F}"/>
              </a:ext>
            </a:extLst>
          </p:cNvPr>
          <p:cNvSpPr/>
          <p:nvPr/>
        </p:nvSpPr>
        <p:spPr>
          <a:xfrm>
            <a:off x="7992715" y="3468018"/>
            <a:ext cx="2488097" cy="1113187"/>
          </a:xfrm>
          <a:prstGeom prst="flowChartDecis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If n=hard[k]</a:t>
            </a:r>
          </a:p>
        </p:txBody>
      </p:sp>
      <p:sp>
        <p:nvSpPr>
          <p:cNvPr id="16" name="Rectangle 15">
            <a:extLst>
              <a:ext uri="{FF2B5EF4-FFF2-40B4-BE49-F238E27FC236}">
                <a16:creationId xmlns:a16="http://schemas.microsoft.com/office/drawing/2014/main" id="{FFFF8A5D-B0C6-40B7-BECF-878BFB7A3E1D}"/>
              </a:ext>
            </a:extLst>
          </p:cNvPr>
          <p:cNvSpPr/>
          <p:nvPr/>
        </p:nvSpPr>
        <p:spPr>
          <a:xfrm>
            <a:off x="1330183" y="4974230"/>
            <a:ext cx="1802295" cy="3313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Add to list</a:t>
            </a:r>
          </a:p>
        </p:txBody>
      </p:sp>
      <p:sp>
        <p:nvSpPr>
          <p:cNvPr id="17" name="Rectangle 16">
            <a:extLst>
              <a:ext uri="{FF2B5EF4-FFF2-40B4-BE49-F238E27FC236}">
                <a16:creationId xmlns:a16="http://schemas.microsoft.com/office/drawing/2014/main" id="{BBC5C546-3A4C-4F4C-B71D-3F4ABEC91859}"/>
              </a:ext>
            </a:extLst>
          </p:cNvPr>
          <p:cNvSpPr/>
          <p:nvPr/>
        </p:nvSpPr>
        <p:spPr>
          <a:xfrm>
            <a:off x="4740962" y="4974230"/>
            <a:ext cx="1802295" cy="3313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Add to list</a:t>
            </a:r>
          </a:p>
        </p:txBody>
      </p:sp>
      <p:sp>
        <p:nvSpPr>
          <p:cNvPr id="18" name="Rectangle 17">
            <a:extLst>
              <a:ext uri="{FF2B5EF4-FFF2-40B4-BE49-F238E27FC236}">
                <a16:creationId xmlns:a16="http://schemas.microsoft.com/office/drawing/2014/main" id="{6D7E1DE0-F735-4FA7-9373-5F032928D38F}"/>
              </a:ext>
            </a:extLst>
          </p:cNvPr>
          <p:cNvSpPr/>
          <p:nvPr/>
        </p:nvSpPr>
        <p:spPr>
          <a:xfrm>
            <a:off x="8335615" y="4962213"/>
            <a:ext cx="1802295" cy="3313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Add to list</a:t>
            </a:r>
          </a:p>
        </p:txBody>
      </p:sp>
      <p:sp>
        <p:nvSpPr>
          <p:cNvPr id="19" name="Rectangle 18">
            <a:extLst>
              <a:ext uri="{FF2B5EF4-FFF2-40B4-BE49-F238E27FC236}">
                <a16:creationId xmlns:a16="http://schemas.microsoft.com/office/drawing/2014/main" id="{008B1F8D-B351-48EC-8536-01124C38983C}"/>
              </a:ext>
            </a:extLst>
          </p:cNvPr>
          <p:cNvSpPr/>
          <p:nvPr/>
        </p:nvSpPr>
        <p:spPr>
          <a:xfrm>
            <a:off x="819976" y="5734876"/>
            <a:ext cx="2822713" cy="4621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Get Corresponding question from DB</a:t>
            </a:r>
          </a:p>
        </p:txBody>
      </p:sp>
      <p:sp>
        <p:nvSpPr>
          <p:cNvPr id="20" name="Rectangle 19">
            <a:extLst>
              <a:ext uri="{FF2B5EF4-FFF2-40B4-BE49-F238E27FC236}">
                <a16:creationId xmlns:a16="http://schemas.microsoft.com/office/drawing/2014/main" id="{486AF9A9-AB8E-451F-85DB-A62F15DE5271}"/>
              </a:ext>
            </a:extLst>
          </p:cNvPr>
          <p:cNvSpPr/>
          <p:nvPr/>
        </p:nvSpPr>
        <p:spPr>
          <a:xfrm>
            <a:off x="4353338" y="5768833"/>
            <a:ext cx="2822713" cy="4621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Get Corresponding question from DB</a:t>
            </a:r>
          </a:p>
        </p:txBody>
      </p:sp>
      <p:sp>
        <p:nvSpPr>
          <p:cNvPr id="21" name="Rectangle 20">
            <a:extLst>
              <a:ext uri="{FF2B5EF4-FFF2-40B4-BE49-F238E27FC236}">
                <a16:creationId xmlns:a16="http://schemas.microsoft.com/office/drawing/2014/main" id="{A6D704CF-83E8-4021-AEC4-3182BA6D8BD9}"/>
              </a:ext>
            </a:extLst>
          </p:cNvPr>
          <p:cNvSpPr/>
          <p:nvPr/>
        </p:nvSpPr>
        <p:spPr>
          <a:xfrm>
            <a:off x="8266039" y="5708373"/>
            <a:ext cx="2822712" cy="46217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Get Corresponding question from DB</a:t>
            </a:r>
          </a:p>
        </p:txBody>
      </p:sp>
      <p:cxnSp>
        <p:nvCxnSpPr>
          <p:cNvPr id="23" name="Straight Arrow Connector 22">
            <a:extLst>
              <a:ext uri="{FF2B5EF4-FFF2-40B4-BE49-F238E27FC236}">
                <a16:creationId xmlns:a16="http://schemas.microsoft.com/office/drawing/2014/main" id="{5282178D-6565-4E3B-9ACD-72C70E9AEDB5}"/>
              </a:ext>
            </a:extLst>
          </p:cNvPr>
          <p:cNvCxnSpPr>
            <a:stCxn id="4" idx="4"/>
          </p:cNvCxnSpPr>
          <p:nvPr/>
        </p:nvCxnSpPr>
        <p:spPr>
          <a:xfrm flipH="1">
            <a:off x="5642110" y="511612"/>
            <a:ext cx="1" cy="30811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DC7E888-AACA-481E-A3B0-78832703078E}"/>
              </a:ext>
            </a:extLst>
          </p:cNvPr>
          <p:cNvCxnSpPr>
            <a:stCxn id="6" idx="2"/>
          </p:cNvCxnSpPr>
          <p:nvPr/>
        </p:nvCxnSpPr>
        <p:spPr>
          <a:xfrm flipH="1">
            <a:off x="5642111" y="1158340"/>
            <a:ext cx="1" cy="2832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49AA4D6-5F96-4472-84AE-76706EDA1DB3}"/>
              </a:ext>
            </a:extLst>
          </p:cNvPr>
          <p:cNvCxnSpPr>
            <a:stCxn id="7" idx="2"/>
            <a:endCxn id="9" idx="0"/>
          </p:cNvCxnSpPr>
          <p:nvPr/>
        </p:nvCxnSpPr>
        <p:spPr>
          <a:xfrm>
            <a:off x="5642112" y="1775605"/>
            <a:ext cx="1" cy="2886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A711DA23-8423-4603-9909-2294171BBC2B}"/>
              </a:ext>
            </a:extLst>
          </p:cNvPr>
          <p:cNvCxnSpPr>
            <a:stCxn id="9" idx="2"/>
            <a:endCxn id="11" idx="0"/>
          </p:cNvCxnSpPr>
          <p:nvPr/>
        </p:nvCxnSpPr>
        <p:spPr>
          <a:xfrm>
            <a:off x="5642113" y="2395559"/>
            <a:ext cx="0" cy="3708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5F61201-506E-4FAD-A24B-74F72B082AAC}"/>
              </a:ext>
            </a:extLst>
          </p:cNvPr>
          <p:cNvCxnSpPr>
            <a:stCxn id="9" idx="3"/>
          </p:cNvCxnSpPr>
          <p:nvPr/>
        </p:nvCxnSpPr>
        <p:spPr>
          <a:xfrm flipV="1">
            <a:off x="6861312" y="2229906"/>
            <a:ext cx="2375453"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2AF7CD7F-B355-4EC7-BA96-7A4966C9FDD5}"/>
              </a:ext>
            </a:extLst>
          </p:cNvPr>
          <p:cNvCxnSpPr>
            <a:cxnSpLocks/>
            <a:endCxn id="13" idx="0"/>
          </p:cNvCxnSpPr>
          <p:nvPr/>
        </p:nvCxnSpPr>
        <p:spPr>
          <a:xfrm>
            <a:off x="9236765" y="2229906"/>
            <a:ext cx="0" cy="4985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1FBEDFC-2820-4A78-A7D5-83DEFEE67146}"/>
              </a:ext>
            </a:extLst>
          </p:cNvPr>
          <p:cNvCxnSpPr>
            <a:cxnSpLocks/>
            <a:endCxn id="8" idx="0"/>
          </p:cNvCxnSpPr>
          <p:nvPr/>
        </p:nvCxnSpPr>
        <p:spPr>
          <a:xfrm>
            <a:off x="2231333" y="2229906"/>
            <a:ext cx="0" cy="5551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31799770-06EF-4F9B-92CA-3B9747EB7DDA}"/>
              </a:ext>
            </a:extLst>
          </p:cNvPr>
          <p:cNvCxnSpPr>
            <a:stCxn id="9" idx="1"/>
          </p:cNvCxnSpPr>
          <p:nvPr/>
        </p:nvCxnSpPr>
        <p:spPr>
          <a:xfrm flipH="1" flipV="1">
            <a:off x="2231333" y="2229906"/>
            <a:ext cx="2191580"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475DA70-4113-46AC-9C6E-AC94A5DB398E}"/>
              </a:ext>
            </a:extLst>
          </p:cNvPr>
          <p:cNvCxnSpPr>
            <a:stCxn id="13" idx="2"/>
            <a:endCxn id="15" idx="0"/>
          </p:cNvCxnSpPr>
          <p:nvPr/>
        </p:nvCxnSpPr>
        <p:spPr>
          <a:xfrm flipH="1">
            <a:off x="9236764" y="3116102"/>
            <a:ext cx="1" cy="3519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865815DF-3D6C-4662-AED5-E645AAFAA2A2}"/>
              </a:ext>
            </a:extLst>
          </p:cNvPr>
          <p:cNvCxnSpPr>
            <a:stCxn id="11" idx="2"/>
            <a:endCxn id="14" idx="0"/>
          </p:cNvCxnSpPr>
          <p:nvPr/>
        </p:nvCxnSpPr>
        <p:spPr>
          <a:xfrm>
            <a:off x="5642113" y="3154866"/>
            <a:ext cx="0" cy="4679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4E687FF0-71F0-4282-AB20-77B1DD0A96D6}"/>
              </a:ext>
            </a:extLst>
          </p:cNvPr>
          <p:cNvCxnSpPr>
            <a:stCxn id="8" idx="2"/>
            <a:endCxn id="10" idx="0"/>
          </p:cNvCxnSpPr>
          <p:nvPr/>
        </p:nvCxnSpPr>
        <p:spPr>
          <a:xfrm flipH="1">
            <a:off x="2231332" y="3189253"/>
            <a:ext cx="1" cy="38822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52ECE41C-13BB-48B9-93F6-2F89F0104615}"/>
              </a:ext>
            </a:extLst>
          </p:cNvPr>
          <p:cNvCxnSpPr>
            <a:cxnSpLocks/>
            <a:stCxn id="10" idx="3"/>
          </p:cNvCxnSpPr>
          <p:nvPr/>
        </p:nvCxnSpPr>
        <p:spPr>
          <a:xfrm flipV="1">
            <a:off x="3475380" y="4057874"/>
            <a:ext cx="167309"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F7700BC-AB1C-4A0E-9E67-AAEC6D2004A0}"/>
              </a:ext>
            </a:extLst>
          </p:cNvPr>
          <p:cNvCxnSpPr/>
          <p:nvPr/>
        </p:nvCxnSpPr>
        <p:spPr>
          <a:xfrm>
            <a:off x="3642689" y="4060256"/>
            <a:ext cx="0" cy="4780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B03C690-B638-4274-BAA0-21899FC24309}"/>
              </a:ext>
            </a:extLst>
          </p:cNvPr>
          <p:cNvCxnSpPr/>
          <p:nvPr/>
        </p:nvCxnSpPr>
        <p:spPr>
          <a:xfrm flipH="1">
            <a:off x="2231330" y="4538268"/>
            <a:ext cx="1411359" cy="1662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74932F3A-2F7F-4024-9214-3CBB61C5E264}"/>
              </a:ext>
            </a:extLst>
          </p:cNvPr>
          <p:cNvCxnSpPr>
            <a:endCxn id="16" idx="0"/>
          </p:cNvCxnSpPr>
          <p:nvPr/>
        </p:nvCxnSpPr>
        <p:spPr>
          <a:xfrm>
            <a:off x="2231330" y="4695337"/>
            <a:ext cx="1" cy="278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3589F0AB-C3B1-4E66-A54D-4CF863209F48}"/>
              </a:ext>
            </a:extLst>
          </p:cNvPr>
          <p:cNvCxnSpPr>
            <a:cxnSpLocks/>
          </p:cNvCxnSpPr>
          <p:nvPr/>
        </p:nvCxnSpPr>
        <p:spPr>
          <a:xfrm>
            <a:off x="7190964" y="4102441"/>
            <a:ext cx="299826" cy="7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47B7D57-13A5-4D08-9A40-658C87FD1FEE}"/>
              </a:ext>
            </a:extLst>
          </p:cNvPr>
          <p:cNvCxnSpPr>
            <a:cxnSpLocks/>
          </p:cNvCxnSpPr>
          <p:nvPr/>
        </p:nvCxnSpPr>
        <p:spPr>
          <a:xfrm>
            <a:off x="10480812" y="4015280"/>
            <a:ext cx="25013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F8EE4F9-6A9D-4B26-B6DC-A8875CE98D3C}"/>
              </a:ext>
            </a:extLst>
          </p:cNvPr>
          <p:cNvCxnSpPr/>
          <p:nvPr/>
        </p:nvCxnSpPr>
        <p:spPr>
          <a:xfrm>
            <a:off x="7490790" y="4103193"/>
            <a:ext cx="0" cy="4780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2ECA8C4A-9F27-4DD0-85FB-A2B110850FFF}"/>
              </a:ext>
            </a:extLst>
          </p:cNvPr>
          <p:cNvCxnSpPr/>
          <p:nvPr/>
        </p:nvCxnSpPr>
        <p:spPr>
          <a:xfrm>
            <a:off x="10730947" y="4032216"/>
            <a:ext cx="0" cy="4780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64C8DF33-6F23-4140-9A4D-E6676268BA1C}"/>
              </a:ext>
            </a:extLst>
          </p:cNvPr>
          <p:cNvCxnSpPr/>
          <p:nvPr/>
        </p:nvCxnSpPr>
        <p:spPr>
          <a:xfrm>
            <a:off x="5642108" y="4704522"/>
            <a:ext cx="1" cy="278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0FA20639-082F-4630-A98B-59AF12FC32A6}"/>
              </a:ext>
            </a:extLst>
          </p:cNvPr>
          <p:cNvCxnSpPr/>
          <p:nvPr/>
        </p:nvCxnSpPr>
        <p:spPr>
          <a:xfrm>
            <a:off x="9241727" y="4708290"/>
            <a:ext cx="1" cy="278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C654476-9577-4CB2-8302-2A472DA81068}"/>
              </a:ext>
            </a:extLst>
          </p:cNvPr>
          <p:cNvCxnSpPr>
            <a:cxnSpLocks/>
          </p:cNvCxnSpPr>
          <p:nvPr/>
        </p:nvCxnSpPr>
        <p:spPr>
          <a:xfrm flipH="1">
            <a:off x="5642108" y="4566491"/>
            <a:ext cx="1848682" cy="1191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5D6F8DBB-443B-4FEA-8B12-9A27D5595A1E}"/>
              </a:ext>
            </a:extLst>
          </p:cNvPr>
          <p:cNvCxnSpPr>
            <a:cxnSpLocks/>
          </p:cNvCxnSpPr>
          <p:nvPr/>
        </p:nvCxnSpPr>
        <p:spPr>
          <a:xfrm flipH="1">
            <a:off x="9236763" y="4506546"/>
            <a:ext cx="1494184" cy="1979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FB8E8D22-7F7F-464E-BAB8-8B2061C14ACF}"/>
              </a:ext>
            </a:extLst>
          </p:cNvPr>
          <p:cNvCxnSpPr>
            <a:cxnSpLocks/>
          </p:cNvCxnSpPr>
          <p:nvPr/>
        </p:nvCxnSpPr>
        <p:spPr>
          <a:xfrm>
            <a:off x="548306" y="2064254"/>
            <a:ext cx="0" cy="17522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7CCCAFAD-1DB6-4EC0-9BD8-230A7821B2AB}"/>
              </a:ext>
            </a:extLst>
          </p:cNvPr>
          <p:cNvCxnSpPr>
            <a:cxnSpLocks/>
          </p:cNvCxnSpPr>
          <p:nvPr/>
        </p:nvCxnSpPr>
        <p:spPr>
          <a:xfrm flipH="1">
            <a:off x="3914358" y="2580984"/>
            <a:ext cx="746682" cy="133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8317E1A-8EF2-41D7-BCED-FC03DB17DF58}"/>
              </a:ext>
            </a:extLst>
          </p:cNvPr>
          <p:cNvCxnSpPr>
            <a:cxnSpLocks/>
          </p:cNvCxnSpPr>
          <p:nvPr/>
        </p:nvCxnSpPr>
        <p:spPr>
          <a:xfrm>
            <a:off x="3914358" y="2594343"/>
            <a:ext cx="0" cy="14635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E6E9662F-9891-403E-948F-C47D6F4F3FF6}"/>
              </a:ext>
            </a:extLst>
          </p:cNvPr>
          <p:cNvCxnSpPr>
            <a:cxnSpLocks/>
          </p:cNvCxnSpPr>
          <p:nvPr/>
        </p:nvCxnSpPr>
        <p:spPr>
          <a:xfrm flipV="1">
            <a:off x="548306" y="2064254"/>
            <a:ext cx="3874607" cy="42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F567B621-40C5-4D79-A8A9-9C56DB267935}"/>
              </a:ext>
            </a:extLst>
          </p:cNvPr>
          <p:cNvCxnSpPr>
            <a:cxnSpLocks/>
          </p:cNvCxnSpPr>
          <p:nvPr/>
        </p:nvCxnSpPr>
        <p:spPr>
          <a:xfrm flipH="1" flipV="1">
            <a:off x="4661039" y="2385638"/>
            <a:ext cx="5176" cy="19534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8DFE639A-2A6B-4070-8B3F-FDF50D50A0F3}"/>
              </a:ext>
            </a:extLst>
          </p:cNvPr>
          <p:cNvCxnSpPr>
            <a:cxnSpLocks/>
          </p:cNvCxnSpPr>
          <p:nvPr/>
        </p:nvCxnSpPr>
        <p:spPr>
          <a:xfrm flipV="1">
            <a:off x="6781798" y="2391264"/>
            <a:ext cx="0" cy="1897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563BECA2-0E0F-4344-9985-852FE8A82FAA}"/>
              </a:ext>
            </a:extLst>
          </p:cNvPr>
          <p:cNvCxnSpPr>
            <a:cxnSpLocks/>
            <a:endCxn id="14" idx="1"/>
          </p:cNvCxnSpPr>
          <p:nvPr/>
        </p:nvCxnSpPr>
        <p:spPr>
          <a:xfrm>
            <a:off x="3914358" y="4069994"/>
            <a:ext cx="147433" cy="332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57F9C061-6DF3-4290-BC24-2EF90A87568A}"/>
              </a:ext>
            </a:extLst>
          </p:cNvPr>
          <p:cNvCxnSpPr>
            <a:cxnSpLocks/>
          </p:cNvCxnSpPr>
          <p:nvPr/>
        </p:nvCxnSpPr>
        <p:spPr>
          <a:xfrm>
            <a:off x="7490790" y="2594343"/>
            <a:ext cx="0" cy="122214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03BF943C-7A13-4F9C-86C3-0B7A66D14E97}"/>
              </a:ext>
            </a:extLst>
          </p:cNvPr>
          <p:cNvCxnSpPr>
            <a:cxnSpLocks/>
          </p:cNvCxnSpPr>
          <p:nvPr/>
        </p:nvCxnSpPr>
        <p:spPr>
          <a:xfrm>
            <a:off x="7490790" y="3816487"/>
            <a:ext cx="501925" cy="21794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1FC01CA0-8D00-4212-923B-A8E2AD30AC1D}"/>
              </a:ext>
            </a:extLst>
          </p:cNvPr>
          <p:cNvCxnSpPr>
            <a:cxnSpLocks/>
            <a:endCxn id="10" idx="1"/>
          </p:cNvCxnSpPr>
          <p:nvPr/>
        </p:nvCxnSpPr>
        <p:spPr>
          <a:xfrm>
            <a:off x="548306" y="3816487"/>
            <a:ext cx="438977" cy="2413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591B5C8D-BD46-425C-95B9-B37B4022FF27}"/>
              </a:ext>
            </a:extLst>
          </p:cNvPr>
          <p:cNvCxnSpPr/>
          <p:nvPr/>
        </p:nvCxnSpPr>
        <p:spPr>
          <a:xfrm>
            <a:off x="9473646" y="6164638"/>
            <a:ext cx="0" cy="4780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D00E2149-E341-4EEB-9767-D44B2B521469}"/>
              </a:ext>
            </a:extLst>
          </p:cNvPr>
          <p:cNvCxnSpPr>
            <a:cxnSpLocks/>
          </p:cNvCxnSpPr>
          <p:nvPr/>
        </p:nvCxnSpPr>
        <p:spPr>
          <a:xfrm>
            <a:off x="6772689" y="2579343"/>
            <a:ext cx="718101" cy="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3C344D0E-6A7C-415A-BB03-6092865F451E}"/>
              </a:ext>
            </a:extLst>
          </p:cNvPr>
          <p:cNvCxnSpPr/>
          <p:nvPr/>
        </p:nvCxnSpPr>
        <p:spPr>
          <a:xfrm>
            <a:off x="2196541" y="6197047"/>
            <a:ext cx="0" cy="4780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242C266E-48CE-48D4-9082-9E040AA498D1}"/>
              </a:ext>
            </a:extLst>
          </p:cNvPr>
          <p:cNvCxnSpPr>
            <a:cxnSpLocks/>
          </p:cNvCxnSpPr>
          <p:nvPr/>
        </p:nvCxnSpPr>
        <p:spPr>
          <a:xfrm>
            <a:off x="9236762" y="5244874"/>
            <a:ext cx="0" cy="49000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EFE8AC93-A097-4F55-B799-0CF502B61E57}"/>
              </a:ext>
            </a:extLst>
          </p:cNvPr>
          <p:cNvCxnSpPr>
            <a:cxnSpLocks/>
            <a:endCxn id="19" idx="0"/>
          </p:cNvCxnSpPr>
          <p:nvPr/>
        </p:nvCxnSpPr>
        <p:spPr>
          <a:xfrm>
            <a:off x="2209790" y="5289729"/>
            <a:ext cx="21543" cy="44514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Straight Arrow Connector 128">
            <a:extLst>
              <a:ext uri="{FF2B5EF4-FFF2-40B4-BE49-F238E27FC236}">
                <a16:creationId xmlns:a16="http://schemas.microsoft.com/office/drawing/2014/main" id="{EDEBFF8A-7F6F-4DDC-8B1E-8D77F9D96084}"/>
              </a:ext>
            </a:extLst>
          </p:cNvPr>
          <p:cNvCxnSpPr>
            <a:cxnSpLocks/>
          </p:cNvCxnSpPr>
          <p:nvPr/>
        </p:nvCxnSpPr>
        <p:spPr>
          <a:xfrm>
            <a:off x="5642107" y="5298089"/>
            <a:ext cx="0" cy="4367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Straight Arrow Connector 132">
            <a:extLst>
              <a:ext uri="{FF2B5EF4-FFF2-40B4-BE49-F238E27FC236}">
                <a16:creationId xmlns:a16="http://schemas.microsoft.com/office/drawing/2014/main" id="{80C1CE7C-AAF1-45E9-8DA9-2E1F36ED5BDD}"/>
              </a:ext>
            </a:extLst>
          </p:cNvPr>
          <p:cNvCxnSpPr/>
          <p:nvPr/>
        </p:nvCxnSpPr>
        <p:spPr>
          <a:xfrm>
            <a:off x="5764694" y="6231004"/>
            <a:ext cx="1" cy="278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Straight Arrow Connector 133">
            <a:extLst>
              <a:ext uri="{FF2B5EF4-FFF2-40B4-BE49-F238E27FC236}">
                <a16:creationId xmlns:a16="http://schemas.microsoft.com/office/drawing/2014/main" id="{9AED4FCE-1888-4EE5-870F-FA800FEA1184}"/>
              </a:ext>
            </a:extLst>
          </p:cNvPr>
          <p:cNvCxnSpPr>
            <a:cxnSpLocks/>
            <a:endCxn id="12" idx="1"/>
          </p:cNvCxnSpPr>
          <p:nvPr/>
        </p:nvCxnSpPr>
        <p:spPr>
          <a:xfrm flipV="1">
            <a:off x="2196541" y="6642651"/>
            <a:ext cx="2786275" cy="32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Straight Arrow Connector 134">
            <a:extLst>
              <a:ext uri="{FF2B5EF4-FFF2-40B4-BE49-F238E27FC236}">
                <a16:creationId xmlns:a16="http://schemas.microsoft.com/office/drawing/2014/main" id="{324040A7-8774-4D35-869A-A6666BD28118}"/>
              </a:ext>
            </a:extLst>
          </p:cNvPr>
          <p:cNvCxnSpPr>
            <a:cxnSpLocks/>
          </p:cNvCxnSpPr>
          <p:nvPr/>
        </p:nvCxnSpPr>
        <p:spPr>
          <a:xfrm flipH="1">
            <a:off x="6771030" y="6652590"/>
            <a:ext cx="2716698" cy="33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4" name="TextBox 143">
            <a:extLst>
              <a:ext uri="{FF2B5EF4-FFF2-40B4-BE49-F238E27FC236}">
                <a16:creationId xmlns:a16="http://schemas.microsoft.com/office/drawing/2014/main" id="{A5C35BCF-BACD-4BAE-8F8A-33C679638E9D}"/>
              </a:ext>
            </a:extLst>
          </p:cNvPr>
          <p:cNvSpPr txBox="1"/>
          <p:nvPr/>
        </p:nvSpPr>
        <p:spPr>
          <a:xfrm>
            <a:off x="3142424" y="3688543"/>
            <a:ext cx="644381" cy="369332"/>
          </a:xfrm>
          <a:prstGeom prst="rect">
            <a:avLst/>
          </a:prstGeom>
          <a:noFill/>
        </p:spPr>
        <p:txBody>
          <a:bodyPr wrap="square" rtlCol="0">
            <a:spAutoFit/>
          </a:bodyPr>
          <a:lstStyle/>
          <a:p>
            <a:r>
              <a:rPr lang="en-US" dirty="0"/>
              <a:t>false</a:t>
            </a:r>
          </a:p>
        </p:txBody>
      </p:sp>
      <p:sp>
        <p:nvSpPr>
          <p:cNvPr id="147" name="TextBox 146">
            <a:extLst>
              <a:ext uri="{FF2B5EF4-FFF2-40B4-BE49-F238E27FC236}">
                <a16:creationId xmlns:a16="http://schemas.microsoft.com/office/drawing/2014/main" id="{DD649CEB-6E89-47A5-93ED-72A2D22711F2}"/>
              </a:ext>
            </a:extLst>
          </p:cNvPr>
          <p:cNvSpPr txBox="1"/>
          <p:nvPr/>
        </p:nvSpPr>
        <p:spPr>
          <a:xfrm>
            <a:off x="6973963" y="3755668"/>
            <a:ext cx="644381" cy="369332"/>
          </a:xfrm>
          <a:prstGeom prst="rect">
            <a:avLst/>
          </a:prstGeom>
          <a:noFill/>
        </p:spPr>
        <p:txBody>
          <a:bodyPr wrap="square" rtlCol="0">
            <a:spAutoFit/>
          </a:bodyPr>
          <a:lstStyle/>
          <a:p>
            <a:r>
              <a:rPr lang="en-US" dirty="0"/>
              <a:t>false</a:t>
            </a:r>
          </a:p>
        </p:txBody>
      </p:sp>
      <p:sp>
        <p:nvSpPr>
          <p:cNvPr id="148" name="TextBox 147">
            <a:extLst>
              <a:ext uri="{FF2B5EF4-FFF2-40B4-BE49-F238E27FC236}">
                <a16:creationId xmlns:a16="http://schemas.microsoft.com/office/drawing/2014/main" id="{2CBD5266-7BC2-487A-8604-57D508AFBF69}"/>
              </a:ext>
            </a:extLst>
          </p:cNvPr>
          <p:cNvSpPr txBox="1"/>
          <p:nvPr/>
        </p:nvSpPr>
        <p:spPr>
          <a:xfrm>
            <a:off x="10288654" y="3651208"/>
            <a:ext cx="644381" cy="369332"/>
          </a:xfrm>
          <a:prstGeom prst="rect">
            <a:avLst/>
          </a:prstGeom>
          <a:noFill/>
        </p:spPr>
        <p:txBody>
          <a:bodyPr wrap="square" rtlCol="0">
            <a:spAutoFit/>
          </a:bodyPr>
          <a:lstStyle/>
          <a:p>
            <a:r>
              <a:rPr lang="en-US" dirty="0"/>
              <a:t>false</a:t>
            </a:r>
          </a:p>
        </p:txBody>
      </p:sp>
      <p:sp>
        <p:nvSpPr>
          <p:cNvPr id="149" name="TextBox 148">
            <a:extLst>
              <a:ext uri="{FF2B5EF4-FFF2-40B4-BE49-F238E27FC236}">
                <a16:creationId xmlns:a16="http://schemas.microsoft.com/office/drawing/2014/main" id="{35AAC5C3-E9E9-4925-8C5F-4261772B4A36}"/>
              </a:ext>
            </a:extLst>
          </p:cNvPr>
          <p:cNvSpPr txBox="1"/>
          <p:nvPr/>
        </p:nvSpPr>
        <p:spPr>
          <a:xfrm>
            <a:off x="3859703" y="3692158"/>
            <a:ext cx="593040" cy="369332"/>
          </a:xfrm>
          <a:prstGeom prst="rect">
            <a:avLst/>
          </a:prstGeom>
          <a:noFill/>
        </p:spPr>
        <p:txBody>
          <a:bodyPr wrap="square" rtlCol="0">
            <a:spAutoFit/>
          </a:bodyPr>
          <a:lstStyle/>
          <a:p>
            <a:r>
              <a:rPr lang="en-US" dirty="0"/>
              <a:t>true</a:t>
            </a:r>
          </a:p>
        </p:txBody>
      </p:sp>
      <p:sp>
        <p:nvSpPr>
          <p:cNvPr id="150" name="TextBox 149">
            <a:extLst>
              <a:ext uri="{FF2B5EF4-FFF2-40B4-BE49-F238E27FC236}">
                <a16:creationId xmlns:a16="http://schemas.microsoft.com/office/drawing/2014/main" id="{B831E7B6-CCD5-46DD-9D73-7E36C3E17DF2}"/>
              </a:ext>
            </a:extLst>
          </p:cNvPr>
          <p:cNvSpPr txBox="1"/>
          <p:nvPr/>
        </p:nvSpPr>
        <p:spPr>
          <a:xfrm>
            <a:off x="523454" y="3555484"/>
            <a:ext cx="593040" cy="369332"/>
          </a:xfrm>
          <a:prstGeom prst="rect">
            <a:avLst/>
          </a:prstGeom>
          <a:noFill/>
        </p:spPr>
        <p:txBody>
          <a:bodyPr wrap="square" rtlCol="0">
            <a:spAutoFit/>
          </a:bodyPr>
          <a:lstStyle/>
          <a:p>
            <a:r>
              <a:rPr lang="en-US" dirty="0"/>
              <a:t>true</a:t>
            </a:r>
          </a:p>
        </p:txBody>
      </p:sp>
      <p:sp>
        <p:nvSpPr>
          <p:cNvPr id="151" name="TextBox 150">
            <a:extLst>
              <a:ext uri="{FF2B5EF4-FFF2-40B4-BE49-F238E27FC236}">
                <a16:creationId xmlns:a16="http://schemas.microsoft.com/office/drawing/2014/main" id="{8D19B551-44B3-47EE-BE01-12B0DB258709}"/>
              </a:ext>
            </a:extLst>
          </p:cNvPr>
          <p:cNvSpPr txBox="1"/>
          <p:nvPr/>
        </p:nvSpPr>
        <p:spPr>
          <a:xfrm>
            <a:off x="7679626" y="3597796"/>
            <a:ext cx="593040" cy="369332"/>
          </a:xfrm>
          <a:prstGeom prst="rect">
            <a:avLst/>
          </a:prstGeom>
          <a:noFill/>
        </p:spPr>
        <p:txBody>
          <a:bodyPr wrap="square" rtlCol="0">
            <a:spAutoFit/>
          </a:bodyPr>
          <a:lstStyle/>
          <a:p>
            <a:r>
              <a:rPr lang="en-US" dirty="0"/>
              <a:t>true</a:t>
            </a:r>
          </a:p>
        </p:txBody>
      </p:sp>
    </p:spTree>
    <p:extLst>
      <p:ext uri="{BB962C8B-B14F-4D97-AF65-F5344CB8AC3E}">
        <p14:creationId xmlns:p14="http://schemas.microsoft.com/office/powerpoint/2010/main" val="1877868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02C67-F50A-4509-9F0D-077402AFD83B}"/>
              </a:ext>
            </a:extLst>
          </p:cNvPr>
          <p:cNvSpPr>
            <a:spLocks noGrp="1"/>
          </p:cNvSpPr>
          <p:nvPr>
            <p:ph type="title"/>
          </p:nvPr>
        </p:nvSpPr>
        <p:spPr>
          <a:xfrm>
            <a:off x="838200" y="365125"/>
            <a:ext cx="10515600" cy="6075432"/>
          </a:xfrm>
        </p:spPr>
        <p:txBody>
          <a:bodyPr>
            <a:normAutofit/>
          </a:bodyPr>
          <a:lstStyle/>
          <a:p>
            <a:pPr algn="ctr"/>
            <a:r>
              <a:rPr lang="en-US" sz="6000" b="1" dirty="0"/>
              <a:t>SNAPSHOTS</a:t>
            </a:r>
          </a:p>
        </p:txBody>
      </p:sp>
    </p:spTree>
    <p:extLst>
      <p:ext uri="{BB962C8B-B14F-4D97-AF65-F5344CB8AC3E}">
        <p14:creationId xmlns:p14="http://schemas.microsoft.com/office/powerpoint/2010/main" val="8834043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50E13-7EDD-4BC2-9B3A-8E06CC6229B4}"/>
              </a:ext>
            </a:extLst>
          </p:cNvPr>
          <p:cNvSpPr>
            <a:spLocks noGrp="1"/>
          </p:cNvSpPr>
          <p:nvPr>
            <p:ph type="title"/>
          </p:nvPr>
        </p:nvSpPr>
        <p:spPr>
          <a:xfrm>
            <a:off x="379343" y="5844209"/>
            <a:ext cx="11433313" cy="510208"/>
          </a:xfrm>
        </p:spPr>
        <p:txBody>
          <a:bodyPr>
            <a:normAutofit/>
          </a:bodyPr>
          <a:lstStyle/>
          <a:p>
            <a:pPr algn="ctr"/>
            <a:r>
              <a:rPr lang="en-US" sz="2000" b="1" dirty="0"/>
              <a:t>Getting Started</a:t>
            </a:r>
          </a:p>
        </p:txBody>
      </p:sp>
      <p:pic>
        <p:nvPicPr>
          <p:cNvPr id="4" name="Content Placeholder 3">
            <a:extLst>
              <a:ext uri="{FF2B5EF4-FFF2-40B4-BE49-F238E27FC236}">
                <a16:creationId xmlns:a16="http://schemas.microsoft.com/office/drawing/2014/main" id="{2C1F1CE5-5BA2-40EF-9168-4280CC974893}"/>
              </a:ext>
            </a:extLst>
          </p:cNvPr>
          <p:cNvPicPr>
            <a:picLocks noGrp="1"/>
          </p:cNvPicPr>
          <p:nvPr>
            <p:ph idx="1"/>
          </p:nvPr>
        </p:nvPicPr>
        <p:blipFill>
          <a:blip r:embed="rId2"/>
          <a:stretch>
            <a:fillRect/>
          </a:stretch>
        </p:blipFill>
        <p:spPr>
          <a:xfrm>
            <a:off x="586408" y="212035"/>
            <a:ext cx="11062253" cy="5499652"/>
          </a:xfrm>
          <a:prstGeom prst="rect">
            <a:avLst/>
          </a:prstGeom>
        </p:spPr>
      </p:pic>
    </p:spTree>
    <p:extLst>
      <p:ext uri="{BB962C8B-B14F-4D97-AF65-F5344CB8AC3E}">
        <p14:creationId xmlns:p14="http://schemas.microsoft.com/office/powerpoint/2010/main" val="2527841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8315A-5B96-4E4A-8032-17C32DB468C9}"/>
              </a:ext>
            </a:extLst>
          </p:cNvPr>
          <p:cNvSpPr>
            <a:spLocks noGrp="1"/>
          </p:cNvSpPr>
          <p:nvPr>
            <p:ph type="title"/>
          </p:nvPr>
        </p:nvSpPr>
        <p:spPr>
          <a:xfrm>
            <a:off x="838200" y="5923721"/>
            <a:ext cx="10515600" cy="530087"/>
          </a:xfrm>
        </p:spPr>
        <p:txBody>
          <a:bodyPr>
            <a:normAutofit/>
          </a:bodyPr>
          <a:lstStyle/>
          <a:p>
            <a:pPr algn="ctr"/>
            <a:r>
              <a:rPr lang="en-US" sz="2400" b="1" dirty="0"/>
              <a:t>View more about AutoQuest by clicking on Read more</a:t>
            </a:r>
          </a:p>
        </p:txBody>
      </p:sp>
      <p:pic>
        <p:nvPicPr>
          <p:cNvPr id="4" name="Content Placeholder 3">
            <a:extLst>
              <a:ext uri="{FF2B5EF4-FFF2-40B4-BE49-F238E27FC236}">
                <a16:creationId xmlns:a16="http://schemas.microsoft.com/office/drawing/2014/main" id="{4AFB14EB-94B7-4C3B-B0F2-AA9444B0585D}"/>
              </a:ext>
            </a:extLst>
          </p:cNvPr>
          <p:cNvPicPr>
            <a:picLocks noGrp="1"/>
          </p:cNvPicPr>
          <p:nvPr>
            <p:ph idx="1"/>
          </p:nvPr>
        </p:nvPicPr>
        <p:blipFill>
          <a:blip r:embed="rId2"/>
          <a:stretch>
            <a:fillRect/>
          </a:stretch>
        </p:blipFill>
        <p:spPr>
          <a:xfrm>
            <a:off x="838200" y="237504"/>
            <a:ext cx="10515600" cy="5248896"/>
          </a:xfrm>
          <a:prstGeom prst="rect">
            <a:avLst/>
          </a:prstGeom>
        </p:spPr>
      </p:pic>
    </p:spTree>
    <p:extLst>
      <p:ext uri="{BB962C8B-B14F-4D97-AF65-F5344CB8AC3E}">
        <p14:creationId xmlns:p14="http://schemas.microsoft.com/office/powerpoint/2010/main" val="9625497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D56DB-EFA5-4098-9952-DE21E7B7A298}"/>
              </a:ext>
            </a:extLst>
          </p:cNvPr>
          <p:cNvSpPr>
            <a:spLocks noGrp="1"/>
          </p:cNvSpPr>
          <p:nvPr>
            <p:ph type="title"/>
          </p:nvPr>
        </p:nvSpPr>
        <p:spPr>
          <a:xfrm>
            <a:off x="838200" y="5923722"/>
            <a:ext cx="10515600" cy="683523"/>
          </a:xfrm>
        </p:spPr>
        <p:txBody>
          <a:bodyPr>
            <a:normAutofit/>
          </a:bodyPr>
          <a:lstStyle/>
          <a:p>
            <a:pPr algn="ctr"/>
            <a:r>
              <a:rPr lang="en-US" sz="2400" b="1" dirty="0"/>
              <a:t>Login/Signup Design</a:t>
            </a:r>
          </a:p>
        </p:txBody>
      </p:sp>
      <p:pic>
        <p:nvPicPr>
          <p:cNvPr id="4" name="Content Placeholder 3">
            <a:extLst>
              <a:ext uri="{FF2B5EF4-FFF2-40B4-BE49-F238E27FC236}">
                <a16:creationId xmlns:a16="http://schemas.microsoft.com/office/drawing/2014/main" id="{579444BD-6238-4ECD-9A8D-0222959F93CA}"/>
              </a:ext>
            </a:extLst>
          </p:cNvPr>
          <p:cNvPicPr>
            <a:picLocks noGrp="1"/>
          </p:cNvPicPr>
          <p:nvPr>
            <p:ph idx="1"/>
          </p:nvPr>
        </p:nvPicPr>
        <p:blipFill>
          <a:blip r:embed="rId2"/>
          <a:stretch>
            <a:fillRect/>
          </a:stretch>
        </p:blipFill>
        <p:spPr>
          <a:xfrm>
            <a:off x="838200" y="437323"/>
            <a:ext cx="10515600" cy="5181600"/>
          </a:xfrm>
          <a:prstGeom prst="rect">
            <a:avLst/>
          </a:prstGeom>
        </p:spPr>
      </p:pic>
    </p:spTree>
    <p:extLst>
      <p:ext uri="{BB962C8B-B14F-4D97-AF65-F5344CB8AC3E}">
        <p14:creationId xmlns:p14="http://schemas.microsoft.com/office/powerpoint/2010/main" val="21791159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70287-0D1B-48D0-A307-491BFC12D49F}"/>
              </a:ext>
            </a:extLst>
          </p:cNvPr>
          <p:cNvSpPr>
            <a:spLocks noGrp="1"/>
          </p:cNvSpPr>
          <p:nvPr>
            <p:ph type="title"/>
          </p:nvPr>
        </p:nvSpPr>
        <p:spPr>
          <a:xfrm>
            <a:off x="838200" y="6082748"/>
            <a:ext cx="10515600" cy="604009"/>
          </a:xfrm>
        </p:spPr>
        <p:txBody>
          <a:bodyPr>
            <a:normAutofit/>
          </a:bodyPr>
          <a:lstStyle/>
          <a:p>
            <a:pPr algn="ctr"/>
            <a:r>
              <a:rPr lang="en-US" sz="2400" b="1" dirty="0"/>
              <a:t>Signup Form</a:t>
            </a:r>
          </a:p>
        </p:txBody>
      </p:sp>
      <p:pic>
        <p:nvPicPr>
          <p:cNvPr id="4" name="Content Placeholder 3">
            <a:extLst>
              <a:ext uri="{FF2B5EF4-FFF2-40B4-BE49-F238E27FC236}">
                <a16:creationId xmlns:a16="http://schemas.microsoft.com/office/drawing/2014/main" id="{8FF0C5BE-277E-4A8A-B1D1-67EFFBA4867D}"/>
              </a:ext>
            </a:extLst>
          </p:cNvPr>
          <p:cNvPicPr>
            <a:picLocks noGrp="1"/>
          </p:cNvPicPr>
          <p:nvPr>
            <p:ph idx="1"/>
          </p:nvPr>
        </p:nvPicPr>
        <p:blipFill>
          <a:blip r:embed="rId2"/>
          <a:stretch>
            <a:fillRect/>
          </a:stretch>
        </p:blipFill>
        <p:spPr>
          <a:xfrm>
            <a:off x="838200" y="410817"/>
            <a:ext cx="10515600" cy="5261113"/>
          </a:xfrm>
          <a:prstGeom prst="rect">
            <a:avLst/>
          </a:prstGeom>
        </p:spPr>
      </p:pic>
    </p:spTree>
    <p:extLst>
      <p:ext uri="{BB962C8B-B14F-4D97-AF65-F5344CB8AC3E}">
        <p14:creationId xmlns:p14="http://schemas.microsoft.com/office/powerpoint/2010/main" val="3086964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41282-0EF7-48D3-B431-98346B537B7F}"/>
              </a:ext>
            </a:extLst>
          </p:cNvPr>
          <p:cNvSpPr>
            <a:spLocks noGrp="1"/>
          </p:cNvSpPr>
          <p:nvPr>
            <p:ph type="title"/>
          </p:nvPr>
        </p:nvSpPr>
        <p:spPr>
          <a:xfrm>
            <a:off x="838200" y="6082748"/>
            <a:ext cx="10515600" cy="497992"/>
          </a:xfrm>
        </p:spPr>
        <p:txBody>
          <a:bodyPr>
            <a:normAutofit/>
          </a:bodyPr>
          <a:lstStyle/>
          <a:p>
            <a:pPr algn="ctr"/>
            <a:r>
              <a:rPr lang="en-US" sz="2400" b="1" dirty="0"/>
              <a:t>Add Question Interface Design</a:t>
            </a:r>
          </a:p>
        </p:txBody>
      </p:sp>
      <p:pic>
        <p:nvPicPr>
          <p:cNvPr id="4" name="Content Placeholder 3">
            <a:extLst>
              <a:ext uri="{FF2B5EF4-FFF2-40B4-BE49-F238E27FC236}">
                <a16:creationId xmlns:a16="http://schemas.microsoft.com/office/drawing/2014/main" id="{495858D9-6000-4D89-A2E7-7113269FB28E}"/>
              </a:ext>
            </a:extLst>
          </p:cNvPr>
          <p:cNvPicPr>
            <a:picLocks noGrp="1"/>
          </p:cNvPicPr>
          <p:nvPr>
            <p:ph idx="1"/>
          </p:nvPr>
        </p:nvPicPr>
        <p:blipFill>
          <a:blip r:embed="rId2"/>
          <a:stretch>
            <a:fillRect/>
          </a:stretch>
        </p:blipFill>
        <p:spPr>
          <a:xfrm>
            <a:off x="838200" y="410817"/>
            <a:ext cx="10515600" cy="5035826"/>
          </a:xfrm>
          <a:prstGeom prst="rect">
            <a:avLst/>
          </a:prstGeom>
        </p:spPr>
      </p:pic>
    </p:spTree>
    <p:extLst>
      <p:ext uri="{BB962C8B-B14F-4D97-AF65-F5344CB8AC3E}">
        <p14:creationId xmlns:p14="http://schemas.microsoft.com/office/powerpoint/2010/main" val="19141350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B2DFB-8629-4916-ACDD-5500F4A28DEF}"/>
              </a:ext>
            </a:extLst>
          </p:cNvPr>
          <p:cNvSpPr>
            <a:spLocks noGrp="1"/>
          </p:cNvSpPr>
          <p:nvPr>
            <p:ph type="title"/>
          </p:nvPr>
        </p:nvSpPr>
        <p:spPr>
          <a:xfrm>
            <a:off x="838200" y="6082748"/>
            <a:ext cx="10515600" cy="497992"/>
          </a:xfrm>
        </p:spPr>
        <p:txBody>
          <a:bodyPr>
            <a:normAutofit/>
          </a:bodyPr>
          <a:lstStyle/>
          <a:p>
            <a:pPr algn="ctr"/>
            <a:r>
              <a:rPr lang="en-US" sz="2400" b="1" dirty="0"/>
              <a:t>Added Questions View</a:t>
            </a:r>
          </a:p>
        </p:txBody>
      </p:sp>
      <p:pic>
        <p:nvPicPr>
          <p:cNvPr id="4" name="Content Placeholder 3">
            <a:extLst>
              <a:ext uri="{FF2B5EF4-FFF2-40B4-BE49-F238E27FC236}">
                <a16:creationId xmlns:a16="http://schemas.microsoft.com/office/drawing/2014/main" id="{798B5FBD-FA2C-42C1-82D8-262721D6618C}"/>
              </a:ext>
            </a:extLst>
          </p:cNvPr>
          <p:cNvPicPr>
            <a:picLocks noGrp="1"/>
          </p:cNvPicPr>
          <p:nvPr>
            <p:ph idx="1"/>
          </p:nvPr>
        </p:nvPicPr>
        <p:blipFill>
          <a:blip r:embed="rId2"/>
          <a:stretch>
            <a:fillRect/>
          </a:stretch>
        </p:blipFill>
        <p:spPr>
          <a:xfrm>
            <a:off x="838199" y="410817"/>
            <a:ext cx="10515599" cy="5168348"/>
          </a:xfrm>
          <a:prstGeom prst="rect">
            <a:avLst/>
          </a:prstGeom>
        </p:spPr>
      </p:pic>
    </p:spTree>
    <p:extLst>
      <p:ext uri="{BB962C8B-B14F-4D97-AF65-F5344CB8AC3E}">
        <p14:creationId xmlns:p14="http://schemas.microsoft.com/office/powerpoint/2010/main" val="3077476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4AB2F1-BB0D-4B79-9DEE-0D49EFA653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3807" y="595108"/>
            <a:ext cx="4508246" cy="5030629"/>
          </a:xfrm>
          <a:prstGeom prst="rect">
            <a:avLst/>
          </a:prstGeom>
        </p:spPr>
      </p:pic>
      <p:pic>
        <p:nvPicPr>
          <p:cNvPr id="5" name="Picture 4">
            <a:extLst>
              <a:ext uri="{FF2B5EF4-FFF2-40B4-BE49-F238E27FC236}">
                <a16:creationId xmlns:a16="http://schemas.microsoft.com/office/drawing/2014/main" id="{16B02D7E-DFC3-4B14-8438-63944F6CE6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9291" y="474617"/>
            <a:ext cx="6464663" cy="5151120"/>
          </a:xfrm>
          <a:prstGeom prst="rect">
            <a:avLst/>
          </a:prstGeom>
        </p:spPr>
      </p:pic>
    </p:spTree>
    <p:extLst>
      <p:ext uri="{BB962C8B-B14F-4D97-AF65-F5344CB8AC3E}">
        <p14:creationId xmlns:p14="http://schemas.microsoft.com/office/powerpoint/2010/main" val="42641455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2D819-050D-4A3F-B90B-5BD3A604385B}"/>
              </a:ext>
            </a:extLst>
          </p:cNvPr>
          <p:cNvSpPr>
            <a:spLocks noGrp="1"/>
          </p:cNvSpPr>
          <p:nvPr>
            <p:ph type="title"/>
          </p:nvPr>
        </p:nvSpPr>
        <p:spPr/>
        <p:txBody>
          <a:bodyPr/>
          <a:lstStyle/>
          <a:p>
            <a:r>
              <a:rPr lang="en-US" b="1" u="sng" dirty="0"/>
              <a:t>Future Work</a:t>
            </a:r>
          </a:p>
        </p:txBody>
      </p:sp>
      <p:sp>
        <p:nvSpPr>
          <p:cNvPr id="3" name="Content Placeholder 2">
            <a:extLst>
              <a:ext uri="{FF2B5EF4-FFF2-40B4-BE49-F238E27FC236}">
                <a16:creationId xmlns:a16="http://schemas.microsoft.com/office/drawing/2014/main" id="{AF7D03EB-B2EC-4F76-8667-C2D450C82139}"/>
              </a:ext>
            </a:extLst>
          </p:cNvPr>
          <p:cNvSpPr>
            <a:spLocks noGrp="1"/>
          </p:cNvSpPr>
          <p:nvPr>
            <p:ph idx="1"/>
          </p:nvPr>
        </p:nvSpPr>
        <p:spPr/>
        <p:txBody>
          <a:bodyPr>
            <a:normAutofit/>
          </a:bodyPr>
          <a:lstStyle/>
          <a:p>
            <a:pPr marL="0" indent="0">
              <a:buNone/>
            </a:pPr>
            <a:r>
              <a:rPr lang="en-US" sz="2400" dirty="0"/>
              <a:t>In future enhancements, more features will be included to generate questions paper for online and offline MCQ examination. This will help in the cases where the examination pattern consists of only MCQ questions. This eliminate the problem of paper leak cases in the prestigious examinations. Thus, making the examination process more effective and secure. </a:t>
            </a:r>
          </a:p>
          <a:p>
            <a:pPr marL="0" indent="0">
              <a:buNone/>
            </a:pPr>
            <a:r>
              <a:rPr lang="en-US" sz="2400" dirty="0"/>
              <a:t> </a:t>
            </a:r>
          </a:p>
          <a:p>
            <a:pPr marL="0" indent="0">
              <a:buNone/>
            </a:pPr>
            <a:r>
              <a:rPr lang="en-US" sz="2400" dirty="0"/>
              <a:t>In future version of </a:t>
            </a:r>
            <a:r>
              <a:rPr lang="en-US" sz="2400" dirty="0" err="1"/>
              <a:t>AutoQuest</a:t>
            </a:r>
            <a:r>
              <a:rPr lang="en-US" sz="2400" dirty="0"/>
              <a:t> there will be facility for uploading question through an image of the questions and questions can be added in batch to the question bank. Therefore, there will be more ease for the user in uploading question to the database. </a:t>
            </a:r>
          </a:p>
        </p:txBody>
      </p:sp>
    </p:spTree>
    <p:extLst>
      <p:ext uri="{BB962C8B-B14F-4D97-AF65-F5344CB8AC3E}">
        <p14:creationId xmlns:p14="http://schemas.microsoft.com/office/powerpoint/2010/main" val="3907313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00F84-07B2-4116-992D-0F30F547DBF1}"/>
              </a:ext>
            </a:extLst>
          </p:cNvPr>
          <p:cNvSpPr>
            <a:spLocks noGrp="1"/>
          </p:cNvSpPr>
          <p:nvPr>
            <p:ph type="title"/>
          </p:nvPr>
        </p:nvSpPr>
        <p:spPr/>
        <p:txBody>
          <a:bodyPr/>
          <a:lstStyle/>
          <a:p>
            <a:r>
              <a:rPr lang="en-US" b="1" u="sng" dirty="0"/>
              <a:t>Content:</a:t>
            </a:r>
          </a:p>
        </p:txBody>
      </p:sp>
      <p:sp>
        <p:nvSpPr>
          <p:cNvPr id="3" name="Content Placeholder 2">
            <a:extLst>
              <a:ext uri="{FF2B5EF4-FFF2-40B4-BE49-F238E27FC236}">
                <a16:creationId xmlns:a16="http://schemas.microsoft.com/office/drawing/2014/main" id="{6BF3E6F4-CD7F-4C7A-A429-A31961FC05AD}"/>
              </a:ext>
            </a:extLst>
          </p:cNvPr>
          <p:cNvSpPr>
            <a:spLocks noGrp="1"/>
          </p:cNvSpPr>
          <p:nvPr>
            <p:ph idx="1"/>
          </p:nvPr>
        </p:nvSpPr>
        <p:spPr/>
        <p:txBody>
          <a:bodyPr>
            <a:normAutofit lnSpcReduction="10000"/>
          </a:bodyPr>
          <a:lstStyle/>
          <a:p>
            <a:r>
              <a:rPr lang="en-US" dirty="0"/>
              <a:t>Abstract</a:t>
            </a:r>
          </a:p>
          <a:p>
            <a:r>
              <a:rPr lang="en-US" dirty="0"/>
              <a:t>Introduction</a:t>
            </a:r>
          </a:p>
          <a:p>
            <a:r>
              <a:rPr lang="en-US" dirty="0"/>
              <a:t>Aim</a:t>
            </a:r>
          </a:p>
          <a:p>
            <a:r>
              <a:rPr lang="en-US" dirty="0"/>
              <a:t>Objectives</a:t>
            </a:r>
          </a:p>
          <a:p>
            <a:r>
              <a:rPr lang="en-US" dirty="0"/>
              <a:t>Functionalities</a:t>
            </a:r>
          </a:p>
          <a:p>
            <a:r>
              <a:rPr lang="en-US" dirty="0"/>
              <a:t>Modules</a:t>
            </a:r>
          </a:p>
          <a:p>
            <a:r>
              <a:rPr lang="en-US" dirty="0"/>
              <a:t>Algorithm</a:t>
            </a:r>
          </a:p>
          <a:p>
            <a:r>
              <a:rPr lang="en-US" dirty="0"/>
              <a:t>Snapshots</a:t>
            </a:r>
          </a:p>
          <a:p>
            <a:r>
              <a:rPr lang="en-US" dirty="0"/>
              <a:t>Future Work</a:t>
            </a:r>
          </a:p>
          <a:p>
            <a:endParaRPr lang="en-US" dirty="0"/>
          </a:p>
        </p:txBody>
      </p:sp>
    </p:spTree>
    <p:extLst>
      <p:ext uri="{BB962C8B-B14F-4D97-AF65-F5344CB8AC3E}">
        <p14:creationId xmlns:p14="http://schemas.microsoft.com/office/powerpoint/2010/main" val="4771989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C54DF-15B3-4C73-9DC0-A1C5FD1FA4F6}"/>
              </a:ext>
            </a:extLst>
          </p:cNvPr>
          <p:cNvSpPr>
            <a:spLocks noGrp="1"/>
          </p:cNvSpPr>
          <p:nvPr>
            <p:ph type="title"/>
          </p:nvPr>
        </p:nvSpPr>
        <p:spPr>
          <a:xfrm>
            <a:off x="838200" y="365125"/>
            <a:ext cx="10515600" cy="6115188"/>
          </a:xfrm>
        </p:spPr>
        <p:txBody>
          <a:bodyPr>
            <a:noAutofit/>
          </a:bodyPr>
          <a:lstStyle/>
          <a:p>
            <a:pPr algn="ctr"/>
            <a:r>
              <a:rPr lang="en-US" sz="9600" b="1" dirty="0"/>
              <a:t>Thankyou</a:t>
            </a:r>
          </a:p>
        </p:txBody>
      </p:sp>
    </p:spTree>
    <p:extLst>
      <p:ext uri="{BB962C8B-B14F-4D97-AF65-F5344CB8AC3E}">
        <p14:creationId xmlns:p14="http://schemas.microsoft.com/office/powerpoint/2010/main" val="1547048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92AF8-D083-49C7-89A9-44A8FA65A013}"/>
              </a:ext>
            </a:extLst>
          </p:cNvPr>
          <p:cNvSpPr>
            <a:spLocks noGrp="1"/>
          </p:cNvSpPr>
          <p:nvPr>
            <p:ph type="title"/>
          </p:nvPr>
        </p:nvSpPr>
        <p:spPr>
          <a:xfrm>
            <a:off x="838200" y="365125"/>
            <a:ext cx="10515600" cy="1158875"/>
          </a:xfrm>
        </p:spPr>
        <p:txBody>
          <a:bodyPr/>
          <a:lstStyle/>
          <a:p>
            <a:r>
              <a:rPr lang="en-US" b="1" u="sng" dirty="0"/>
              <a:t>Abstract</a:t>
            </a:r>
          </a:p>
        </p:txBody>
      </p:sp>
      <p:sp>
        <p:nvSpPr>
          <p:cNvPr id="3" name="Content Placeholder 2">
            <a:extLst>
              <a:ext uri="{FF2B5EF4-FFF2-40B4-BE49-F238E27FC236}">
                <a16:creationId xmlns:a16="http://schemas.microsoft.com/office/drawing/2014/main" id="{7C6D60C3-99D4-4747-AE12-D00E18C740FB}"/>
              </a:ext>
            </a:extLst>
          </p:cNvPr>
          <p:cNvSpPr>
            <a:spLocks noGrp="1"/>
          </p:cNvSpPr>
          <p:nvPr>
            <p:ph idx="1"/>
          </p:nvPr>
        </p:nvSpPr>
        <p:spPr>
          <a:xfrm>
            <a:off x="702365" y="1825625"/>
            <a:ext cx="10651435" cy="4351338"/>
          </a:xfrm>
        </p:spPr>
        <p:txBody>
          <a:bodyPr>
            <a:normAutofit/>
          </a:bodyPr>
          <a:lstStyle/>
          <a:p>
            <a:pPr marL="0" indent="0">
              <a:buNone/>
            </a:pPr>
            <a:r>
              <a:rPr lang="en-IN" sz="2400" dirty="0"/>
              <a:t>An Intelligent Question Paper Generator System which generates Question Paper in Portable Document Format(PDF) and Docx Format. In this system we present a smart question paper generating system. In our system we allow administrator to input a set of questions and respective answers for option ticking. We also allow admin to provide weightage and complexity for each of these questions. After this the questions are stored in database along with their weightage. Now on question paper generating time the admin just has to select the percentage of difficulty. On this selection the system selects questions randomly in a way that their weightage makes up for 100 marks and according to difficulty that admin chooses the questions are chosen based on their complexity level. After this question paper is converted to pdf file and emailed to colleges on button click.</a:t>
            </a:r>
            <a:endParaRPr lang="en-US" sz="2400" dirty="0"/>
          </a:p>
          <a:p>
            <a:pPr marL="0" indent="0">
              <a:buNone/>
            </a:pPr>
            <a:endParaRPr lang="en-US" sz="2400" dirty="0"/>
          </a:p>
        </p:txBody>
      </p:sp>
    </p:spTree>
    <p:extLst>
      <p:ext uri="{BB962C8B-B14F-4D97-AF65-F5344CB8AC3E}">
        <p14:creationId xmlns:p14="http://schemas.microsoft.com/office/powerpoint/2010/main" val="231222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533AB-0096-4EE8-B32D-29580F7CBA1E}"/>
              </a:ext>
            </a:extLst>
          </p:cNvPr>
          <p:cNvSpPr>
            <a:spLocks noGrp="1"/>
          </p:cNvSpPr>
          <p:nvPr>
            <p:ph type="title"/>
          </p:nvPr>
        </p:nvSpPr>
        <p:spPr/>
        <p:txBody>
          <a:bodyPr/>
          <a:lstStyle/>
          <a:p>
            <a:r>
              <a:rPr lang="en-US" b="1" u="sng" dirty="0"/>
              <a:t>Introduction to AutoQuest</a:t>
            </a:r>
          </a:p>
        </p:txBody>
      </p:sp>
      <p:sp>
        <p:nvSpPr>
          <p:cNvPr id="3" name="Content Placeholder 2">
            <a:extLst>
              <a:ext uri="{FF2B5EF4-FFF2-40B4-BE49-F238E27FC236}">
                <a16:creationId xmlns:a16="http://schemas.microsoft.com/office/drawing/2014/main" id="{F6E76D65-0190-422E-8E22-492B27BFC00E}"/>
              </a:ext>
            </a:extLst>
          </p:cNvPr>
          <p:cNvSpPr>
            <a:spLocks noGrp="1"/>
          </p:cNvSpPr>
          <p:nvPr>
            <p:ph idx="1"/>
          </p:nvPr>
        </p:nvSpPr>
        <p:spPr/>
        <p:txBody>
          <a:bodyPr/>
          <a:lstStyle/>
          <a:p>
            <a:r>
              <a:rPr lang="en-US" sz="2400" dirty="0"/>
              <a:t>Automatic Question Paper Generator is to automate the existing manual system by the help of computerized equipment’s and full-fledged computer software, fulfilling their requirements, so that their valuable data/information can be stored for a longer period with easy accessing and manipulation of the same.</a:t>
            </a:r>
          </a:p>
          <a:p>
            <a:r>
              <a:rPr lang="en-US" sz="2400" dirty="0"/>
              <a:t>It can assist the user to concentrate on their other activities rather to concentrate on the record keeping.</a:t>
            </a:r>
          </a:p>
          <a:p>
            <a:r>
              <a:rPr lang="en-US" sz="2400" dirty="0"/>
              <a:t>Thus it will help organization in better utilization of resources. The organization can maintain computerized records without redundant entries.</a:t>
            </a:r>
          </a:p>
          <a:p>
            <a:endParaRPr lang="en-US" sz="2400" dirty="0"/>
          </a:p>
        </p:txBody>
      </p:sp>
    </p:spTree>
    <p:extLst>
      <p:ext uri="{BB962C8B-B14F-4D97-AF65-F5344CB8AC3E}">
        <p14:creationId xmlns:p14="http://schemas.microsoft.com/office/powerpoint/2010/main" val="10326251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E972D-8FD6-4EFE-9EBC-F77DF6402765}"/>
              </a:ext>
            </a:extLst>
          </p:cNvPr>
          <p:cNvSpPr>
            <a:spLocks noGrp="1"/>
          </p:cNvSpPr>
          <p:nvPr>
            <p:ph type="title"/>
          </p:nvPr>
        </p:nvSpPr>
        <p:spPr>
          <a:xfrm>
            <a:off x="397565" y="365125"/>
            <a:ext cx="11542644" cy="1344403"/>
          </a:xfrm>
        </p:spPr>
        <p:txBody>
          <a:bodyPr/>
          <a:lstStyle/>
          <a:p>
            <a:r>
              <a:rPr lang="en-US" b="1" u="sng" dirty="0"/>
              <a:t>Objectives</a:t>
            </a:r>
            <a:r>
              <a:rPr lang="en-US" b="1" dirty="0"/>
              <a:t>:</a:t>
            </a:r>
          </a:p>
        </p:txBody>
      </p:sp>
      <p:sp>
        <p:nvSpPr>
          <p:cNvPr id="3" name="Content Placeholder 2">
            <a:extLst>
              <a:ext uri="{FF2B5EF4-FFF2-40B4-BE49-F238E27FC236}">
                <a16:creationId xmlns:a16="http://schemas.microsoft.com/office/drawing/2014/main" id="{F8A379A7-5886-462C-9504-0760FC162CD2}"/>
              </a:ext>
            </a:extLst>
          </p:cNvPr>
          <p:cNvSpPr>
            <a:spLocks noGrp="1"/>
          </p:cNvSpPr>
          <p:nvPr>
            <p:ph idx="1"/>
          </p:nvPr>
        </p:nvSpPr>
        <p:spPr>
          <a:xfrm>
            <a:off x="530087" y="1709529"/>
            <a:ext cx="10823713" cy="4467433"/>
          </a:xfrm>
        </p:spPr>
        <p:txBody>
          <a:bodyPr>
            <a:normAutofit/>
          </a:bodyPr>
          <a:lstStyle/>
          <a:p>
            <a:endParaRPr lang="en-US" sz="2400" dirty="0"/>
          </a:p>
          <a:p>
            <a:pPr marL="0" indent="0">
              <a:buNone/>
            </a:pPr>
            <a:r>
              <a:rPr lang="en-US" sz="2400" dirty="0"/>
              <a:t>The main objective of the Project on Automatic Question Paper Generator is to manage the details of </a:t>
            </a:r>
          </a:p>
          <a:p>
            <a:r>
              <a:rPr lang="en-US" sz="2400" dirty="0"/>
              <a:t>Branch, Course, Difficult Level, Question, Semester. It manages all the information about Branch, Subject, Semester, Course. </a:t>
            </a:r>
          </a:p>
          <a:p>
            <a:r>
              <a:rPr lang="en-US" sz="2400" dirty="0"/>
              <a:t>The project is totally built at administrative end and thus only the administrator is guaranteed the access. </a:t>
            </a:r>
          </a:p>
          <a:p>
            <a:r>
              <a:rPr lang="en-US" sz="2400" dirty="0"/>
              <a:t>The purpose of the project is to build an application program to reduce the manual work for managing the Branch, Course, Subject, Difficult Level. </a:t>
            </a:r>
          </a:p>
          <a:p>
            <a:r>
              <a:rPr lang="en-US" sz="2400" dirty="0"/>
              <a:t>It tracks all the details about the Difficult Level, Question, Semester.</a:t>
            </a:r>
          </a:p>
        </p:txBody>
      </p:sp>
    </p:spTree>
    <p:extLst>
      <p:ext uri="{BB962C8B-B14F-4D97-AF65-F5344CB8AC3E}">
        <p14:creationId xmlns:p14="http://schemas.microsoft.com/office/powerpoint/2010/main" val="1906621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E0A04-1DB9-46F5-971C-255A3F3A9B43}"/>
              </a:ext>
            </a:extLst>
          </p:cNvPr>
          <p:cNvSpPr>
            <a:spLocks noGrp="1"/>
          </p:cNvSpPr>
          <p:nvPr>
            <p:ph type="title"/>
          </p:nvPr>
        </p:nvSpPr>
        <p:spPr/>
        <p:txBody>
          <a:bodyPr/>
          <a:lstStyle/>
          <a:p>
            <a:r>
              <a:rPr lang="en-US" b="1" u="sng" dirty="0"/>
              <a:t>Aim of Project:</a:t>
            </a:r>
          </a:p>
        </p:txBody>
      </p:sp>
      <p:sp>
        <p:nvSpPr>
          <p:cNvPr id="3" name="Content Placeholder 2">
            <a:extLst>
              <a:ext uri="{FF2B5EF4-FFF2-40B4-BE49-F238E27FC236}">
                <a16:creationId xmlns:a16="http://schemas.microsoft.com/office/drawing/2014/main" id="{A7448E22-3B5A-4A09-9FA0-854D2D4199A2}"/>
              </a:ext>
            </a:extLst>
          </p:cNvPr>
          <p:cNvSpPr>
            <a:spLocks noGrp="1"/>
          </p:cNvSpPr>
          <p:nvPr>
            <p:ph idx="1"/>
          </p:nvPr>
        </p:nvSpPr>
        <p:spPr>
          <a:xfrm>
            <a:off x="838200" y="2332383"/>
            <a:ext cx="10515600" cy="3485321"/>
          </a:xfrm>
        </p:spPr>
        <p:txBody>
          <a:bodyPr/>
          <a:lstStyle/>
          <a:p>
            <a:pPr algn="just"/>
            <a:r>
              <a:rPr lang="en-US" dirty="0"/>
              <a:t>The aim is to automate its existing manual system by the help of computerized equipment’s and full-fledged computer software, fulfilling their requirements, so that their valuable data/information can be stored for a longer period with easy accessing and manipulation of the same. Basically the project describes how to manage for good performance and better services for the clients.</a:t>
            </a:r>
          </a:p>
          <a:p>
            <a:pPr algn="just"/>
            <a:r>
              <a:rPr lang="en-US" dirty="0"/>
              <a:t>To increase efficiency of managing the Branch, Course.</a:t>
            </a:r>
          </a:p>
        </p:txBody>
      </p:sp>
    </p:spTree>
    <p:extLst>
      <p:ext uri="{BB962C8B-B14F-4D97-AF65-F5344CB8AC3E}">
        <p14:creationId xmlns:p14="http://schemas.microsoft.com/office/powerpoint/2010/main" val="3894497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78A1B-A897-472E-8B3C-7EFCCE4983F2}"/>
              </a:ext>
            </a:extLst>
          </p:cNvPr>
          <p:cNvSpPr>
            <a:spLocks noGrp="1"/>
          </p:cNvSpPr>
          <p:nvPr>
            <p:ph type="title"/>
          </p:nvPr>
        </p:nvSpPr>
        <p:spPr>
          <a:xfrm>
            <a:off x="838200" y="344557"/>
            <a:ext cx="10515600" cy="1192695"/>
          </a:xfrm>
        </p:spPr>
        <p:txBody>
          <a:bodyPr/>
          <a:lstStyle/>
          <a:p>
            <a:r>
              <a:rPr lang="en-US" b="1" u="sng" dirty="0"/>
              <a:t>Functionalities provided by AutoQuest:</a:t>
            </a:r>
          </a:p>
        </p:txBody>
      </p:sp>
      <p:sp>
        <p:nvSpPr>
          <p:cNvPr id="3" name="Content Placeholder 2">
            <a:extLst>
              <a:ext uri="{FF2B5EF4-FFF2-40B4-BE49-F238E27FC236}">
                <a16:creationId xmlns:a16="http://schemas.microsoft.com/office/drawing/2014/main" id="{861C4FC1-F60D-4EA6-AC6C-17E474F2E505}"/>
              </a:ext>
            </a:extLst>
          </p:cNvPr>
          <p:cNvSpPr>
            <a:spLocks noGrp="1"/>
          </p:cNvSpPr>
          <p:nvPr>
            <p:ph idx="1"/>
          </p:nvPr>
        </p:nvSpPr>
        <p:spPr>
          <a:xfrm>
            <a:off x="516835" y="1825625"/>
            <a:ext cx="11264347" cy="4535418"/>
          </a:xfrm>
        </p:spPr>
        <p:txBody>
          <a:bodyPr>
            <a:noAutofit/>
          </a:bodyPr>
          <a:lstStyle/>
          <a:p>
            <a:r>
              <a:rPr lang="en-US" sz="2400" dirty="0"/>
              <a:t>Provides the searching facilities based on various factors. Such as Branch, Difficulty Level, Question, Semester.</a:t>
            </a:r>
          </a:p>
          <a:p>
            <a:r>
              <a:rPr lang="en-US" sz="2400" dirty="0"/>
              <a:t>Automatic Question Paper Generator also manage the Subject details online for Question.</a:t>
            </a:r>
          </a:p>
          <a:p>
            <a:r>
              <a:rPr lang="en-US" sz="2400" dirty="0"/>
              <a:t>Details, Semester details, Branch.</a:t>
            </a:r>
          </a:p>
          <a:p>
            <a:r>
              <a:rPr lang="en-US" sz="2400" dirty="0"/>
              <a:t>It deals with monitoring the information and transactions of Question.</a:t>
            </a:r>
          </a:p>
          <a:p>
            <a:r>
              <a:rPr lang="en-US" sz="2400" dirty="0"/>
              <a:t>Manage the information of Branch.</a:t>
            </a:r>
          </a:p>
          <a:p>
            <a:r>
              <a:rPr lang="en-US" sz="2400" dirty="0"/>
              <a:t>Editing, adding and updating of Records is improved which results in proper resource management of Branch data.</a:t>
            </a:r>
          </a:p>
          <a:p>
            <a:r>
              <a:rPr lang="en-US" sz="2400" dirty="0"/>
              <a:t>Manage the information of Question</a:t>
            </a:r>
          </a:p>
          <a:p>
            <a:r>
              <a:rPr lang="en-US" sz="2400" dirty="0"/>
              <a:t>Integration of all records of Semester.</a:t>
            </a:r>
          </a:p>
        </p:txBody>
      </p:sp>
    </p:spTree>
    <p:extLst>
      <p:ext uri="{BB962C8B-B14F-4D97-AF65-F5344CB8AC3E}">
        <p14:creationId xmlns:p14="http://schemas.microsoft.com/office/powerpoint/2010/main" val="580738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B22CE-6A15-4DE1-82D2-6F8587B869B3}"/>
              </a:ext>
            </a:extLst>
          </p:cNvPr>
          <p:cNvSpPr>
            <a:spLocks noGrp="1"/>
          </p:cNvSpPr>
          <p:nvPr>
            <p:ph type="title"/>
          </p:nvPr>
        </p:nvSpPr>
        <p:spPr/>
        <p:txBody>
          <a:bodyPr/>
          <a:lstStyle/>
          <a:p>
            <a:r>
              <a:rPr lang="en-US" b="1" u="sng" dirty="0"/>
              <a:t>Modules of Automatic Question Paper Generator:</a:t>
            </a:r>
          </a:p>
        </p:txBody>
      </p:sp>
      <p:sp>
        <p:nvSpPr>
          <p:cNvPr id="3" name="Content Placeholder 2">
            <a:extLst>
              <a:ext uri="{FF2B5EF4-FFF2-40B4-BE49-F238E27FC236}">
                <a16:creationId xmlns:a16="http://schemas.microsoft.com/office/drawing/2014/main" id="{180BCC45-1EF6-4FF6-BDDB-FE2B6B7C65A4}"/>
              </a:ext>
            </a:extLst>
          </p:cNvPr>
          <p:cNvSpPr>
            <a:spLocks noGrp="1"/>
          </p:cNvSpPr>
          <p:nvPr>
            <p:ph idx="1"/>
          </p:nvPr>
        </p:nvSpPr>
        <p:spPr/>
        <p:txBody>
          <a:bodyPr>
            <a:normAutofit/>
          </a:bodyPr>
          <a:lstStyle/>
          <a:p>
            <a:r>
              <a:rPr lang="en-US" sz="2400" dirty="0"/>
              <a:t>Branch Management Module: Used for managing the Branch details</a:t>
            </a:r>
          </a:p>
          <a:p>
            <a:r>
              <a:rPr lang="en-US" sz="2400" dirty="0"/>
              <a:t>Semester Module : Used for managing the details of Semester</a:t>
            </a:r>
          </a:p>
          <a:p>
            <a:r>
              <a:rPr lang="en-US" sz="2400" dirty="0"/>
              <a:t>Subject Module: Used for managing the details of Subject</a:t>
            </a:r>
          </a:p>
          <a:p>
            <a:r>
              <a:rPr lang="en-US" sz="2400" dirty="0"/>
              <a:t>Course Management Module: Used for managing the information and details of the Course</a:t>
            </a:r>
          </a:p>
          <a:p>
            <a:r>
              <a:rPr lang="en-US" sz="2400" dirty="0"/>
              <a:t>Difficult Level Module : Used for managing the Difficult Level details</a:t>
            </a:r>
          </a:p>
          <a:p>
            <a:r>
              <a:rPr lang="en-US" sz="2400" dirty="0"/>
              <a:t>Question Module : Used for managing the Question Information</a:t>
            </a:r>
          </a:p>
          <a:p>
            <a:r>
              <a:rPr lang="en-US" sz="2400" dirty="0"/>
              <a:t>Login Module : Used for managing the login details</a:t>
            </a:r>
          </a:p>
          <a:p>
            <a:r>
              <a:rPr lang="en-US" sz="2400" dirty="0"/>
              <a:t>Users Module : Used for managing the users of the system</a:t>
            </a:r>
          </a:p>
        </p:txBody>
      </p:sp>
    </p:spTree>
    <p:extLst>
      <p:ext uri="{BB962C8B-B14F-4D97-AF65-F5344CB8AC3E}">
        <p14:creationId xmlns:p14="http://schemas.microsoft.com/office/powerpoint/2010/main" val="31707413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B59CF-6B5F-4872-B6E5-F5863BFFC4C9}"/>
              </a:ext>
            </a:extLst>
          </p:cNvPr>
          <p:cNvSpPr>
            <a:spLocks noGrp="1"/>
          </p:cNvSpPr>
          <p:nvPr>
            <p:ph type="title"/>
          </p:nvPr>
        </p:nvSpPr>
        <p:spPr>
          <a:xfrm>
            <a:off x="838200" y="365125"/>
            <a:ext cx="10515600" cy="6062179"/>
          </a:xfrm>
        </p:spPr>
        <p:txBody>
          <a:bodyPr/>
          <a:lstStyle/>
          <a:p>
            <a:pPr algn="ctr"/>
            <a:r>
              <a:rPr lang="en-US" b="1" dirty="0"/>
              <a:t>Algorithm</a:t>
            </a:r>
          </a:p>
        </p:txBody>
      </p:sp>
    </p:spTree>
    <p:extLst>
      <p:ext uri="{BB962C8B-B14F-4D97-AF65-F5344CB8AC3E}">
        <p14:creationId xmlns:p14="http://schemas.microsoft.com/office/powerpoint/2010/main" val="31281116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304</TotalTime>
  <Words>864</Words>
  <Application>Microsoft Office PowerPoint</Application>
  <PresentationFormat>Widescreen</PresentationFormat>
  <Paragraphs>85</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Project Presentation on AutoQuest (An Intelligent Automatic Question Paper Generator System)</vt:lpstr>
      <vt:lpstr>Content:</vt:lpstr>
      <vt:lpstr>Abstract</vt:lpstr>
      <vt:lpstr>Introduction to AutoQuest</vt:lpstr>
      <vt:lpstr>Objectives:</vt:lpstr>
      <vt:lpstr>Aim of Project:</vt:lpstr>
      <vt:lpstr>Functionalities provided by AutoQuest:</vt:lpstr>
      <vt:lpstr>Modules of Automatic Question Paper Generator:</vt:lpstr>
      <vt:lpstr>Algorithm</vt:lpstr>
      <vt:lpstr>PowerPoint Presentation</vt:lpstr>
      <vt:lpstr>SNAPSHOTS</vt:lpstr>
      <vt:lpstr>Getting Started</vt:lpstr>
      <vt:lpstr>View more about AutoQuest by clicking on Read more</vt:lpstr>
      <vt:lpstr>Login/Signup Design</vt:lpstr>
      <vt:lpstr>Signup Form</vt:lpstr>
      <vt:lpstr>Add Question Interface Design</vt:lpstr>
      <vt:lpstr>Added Questions View</vt:lpstr>
      <vt:lpstr>PowerPoint Presentation</vt:lpstr>
      <vt:lpstr>Future Work</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on AutoQuest (An Intelligent Automatic Question Paper Generator System)</dc:title>
  <dc:creator>Amir Ahsan</dc:creator>
  <cp:lastModifiedBy>Gaurav Keswani</cp:lastModifiedBy>
  <cp:revision>26</cp:revision>
  <dcterms:created xsi:type="dcterms:W3CDTF">2019-06-03T14:30:14Z</dcterms:created>
  <dcterms:modified xsi:type="dcterms:W3CDTF">2019-06-04T04:53:29Z</dcterms:modified>
</cp:coreProperties>
</file>

<file path=docProps/thumbnail.jpeg>
</file>